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27F1-8E82-44D9-B8AF-6E09B26B6016}" type="datetimeFigureOut">
              <a:rPr lang="es-MX" smtClean="0"/>
              <a:t>29/07/2021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DC5-1DCD-46A9-A320-695E252907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483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27F1-8E82-44D9-B8AF-6E09B26B6016}" type="datetimeFigureOut">
              <a:rPr lang="es-MX" smtClean="0"/>
              <a:t>29/07/2021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DC5-1DCD-46A9-A320-695E252907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46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27F1-8E82-44D9-B8AF-6E09B26B6016}" type="datetimeFigureOut">
              <a:rPr lang="es-MX" smtClean="0"/>
              <a:t>29/07/2021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DC5-1DCD-46A9-A320-695E252907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551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27F1-8E82-44D9-B8AF-6E09B26B6016}" type="datetimeFigureOut">
              <a:rPr lang="es-MX" smtClean="0"/>
              <a:t>29/07/2021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DC5-1DCD-46A9-A320-695E252907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4067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27F1-8E82-44D9-B8AF-6E09B26B6016}" type="datetimeFigureOut">
              <a:rPr lang="es-MX" smtClean="0"/>
              <a:t>29/07/2021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DC5-1DCD-46A9-A320-695E252907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342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27F1-8E82-44D9-B8AF-6E09B26B6016}" type="datetimeFigureOut">
              <a:rPr lang="es-MX" smtClean="0"/>
              <a:t>29/07/2021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DC5-1DCD-46A9-A320-695E252907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914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27F1-8E82-44D9-B8AF-6E09B26B6016}" type="datetimeFigureOut">
              <a:rPr lang="es-MX" smtClean="0"/>
              <a:t>29/07/2021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DC5-1DCD-46A9-A320-695E252907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166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27F1-8E82-44D9-B8AF-6E09B26B6016}" type="datetimeFigureOut">
              <a:rPr lang="es-MX" smtClean="0"/>
              <a:t>29/07/2021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DC5-1DCD-46A9-A320-695E252907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2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27F1-8E82-44D9-B8AF-6E09B26B6016}" type="datetimeFigureOut">
              <a:rPr lang="es-MX" smtClean="0"/>
              <a:t>29/07/2021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DC5-1DCD-46A9-A320-695E252907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1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27F1-8E82-44D9-B8AF-6E09B26B6016}" type="datetimeFigureOut">
              <a:rPr lang="es-MX" smtClean="0"/>
              <a:t>29/07/2021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DC5-1DCD-46A9-A320-695E252907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440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27F1-8E82-44D9-B8AF-6E09B26B6016}" type="datetimeFigureOut">
              <a:rPr lang="es-MX" smtClean="0"/>
              <a:t>29/07/2021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CDC5-1DCD-46A9-A320-695E252907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036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927F1-8E82-44D9-B8AF-6E09B26B6016}" type="datetimeFigureOut">
              <a:rPr lang="es-MX" smtClean="0"/>
              <a:t>29/07/2021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8CDC5-1DCD-46A9-A320-695E252907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829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348480" y="1808480"/>
            <a:ext cx="38652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b="1" dirty="0" smtClean="0">
                <a:solidFill>
                  <a:schemeClr val="accent4">
                    <a:lumMod val="50000"/>
                  </a:schemeClr>
                </a:solidFill>
              </a:rPr>
              <a:t>Ingrese nombre</a:t>
            </a:r>
            <a:endParaRPr lang="es-MX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840569" y="3048000"/>
            <a:ext cx="2881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chemeClr val="accent4">
                    <a:lumMod val="50000"/>
                  </a:schemeClr>
                </a:solidFill>
              </a:rPr>
              <a:t>Escriba nombre de la planilla</a:t>
            </a:r>
            <a:endParaRPr lang="es-MX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785458" y="3887411"/>
            <a:ext cx="299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chemeClr val="accent4">
                    <a:lumMod val="50000"/>
                  </a:schemeClr>
                </a:solidFill>
              </a:rPr>
              <a:t>Capture la fecha de la jornada</a:t>
            </a:r>
            <a:endParaRPr lang="es-MX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172390" y="4598611"/>
            <a:ext cx="2217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chemeClr val="accent4">
                    <a:lumMod val="50000"/>
                  </a:schemeClr>
                </a:solidFill>
              </a:rPr>
              <a:t>Nombre de la escuela</a:t>
            </a:r>
            <a:endParaRPr lang="es-MX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577840" y="172720"/>
            <a:ext cx="2397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Coloque aquí logotipo de la escuela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1690845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23</Words>
  <Application>Microsoft Office PowerPoint</Application>
  <PresentationFormat>Carta (216 x 279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 CAPACITACIÒN</dc:creator>
  <cp:lastModifiedBy>DISEÑO CAPACITACIÒN</cp:lastModifiedBy>
  <cp:revision>2</cp:revision>
  <dcterms:created xsi:type="dcterms:W3CDTF">2021-07-29T23:16:06Z</dcterms:created>
  <dcterms:modified xsi:type="dcterms:W3CDTF">2021-07-29T23:50:07Z</dcterms:modified>
</cp:coreProperties>
</file>