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220" d="100"/>
          <a:sy n="220" d="100"/>
        </p:scale>
        <p:origin x="-45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82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540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8153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0173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909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19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332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587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881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40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2100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2881F-005D-4678-AF3C-9AD18C035C8E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B391-8499-43DE-9993-D1BC296DDDC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07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629002" y="2473106"/>
            <a:ext cx="19238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76009" y="2473106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799213" y="2473106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426561" y="2668121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115611" y="2668120"/>
            <a:ext cx="5417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solidFill>
                  <a:schemeClr val="accent4">
                    <a:lumMod val="50000"/>
                  </a:schemeClr>
                </a:solidFill>
              </a:rPr>
              <a:t>m</a:t>
            </a: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426562" y="2831034"/>
            <a:ext cx="49569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de la institución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3466919" y="2652070"/>
            <a:ext cx="2916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el medio proporcionado  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3254570" y="3294705"/>
            <a:ext cx="31288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002146" y="3481377"/>
            <a:ext cx="4381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789798" y="3658332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1789798" y="3835287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789798" y="4012242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789798" y="4189197"/>
            <a:ext cx="4593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444178" y="5606300"/>
            <a:ext cx="3553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972883" y="5606300"/>
            <a:ext cx="983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681470" y="587004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050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420323" y="917291"/>
            <a:ext cx="355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3063890" y="3556483"/>
            <a:ext cx="4853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761607" y="3556483"/>
            <a:ext cx="10574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654382" y="4228198"/>
            <a:ext cx="46326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E-mail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157083" y="6481696"/>
            <a:ext cx="5204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Ubicación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1157083" y="6659376"/>
            <a:ext cx="52047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Ubicación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028147" y="7729788"/>
            <a:ext cx="706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842875" y="7729788"/>
            <a:ext cx="706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759439" y="7729788"/>
            <a:ext cx="1471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028147" y="7898800"/>
            <a:ext cx="706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2842875" y="7898800"/>
            <a:ext cx="7063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3759439" y="7898800"/>
            <a:ext cx="14712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646787" y="8057526"/>
            <a:ext cx="10877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2903545" y="8049033"/>
            <a:ext cx="1096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194993" y="8219316"/>
            <a:ext cx="5581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903545" y="8218045"/>
            <a:ext cx="10964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370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15568" y="1127881"/>
            <a:ext cx="30682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902472" y="1314553"/>
            <a:ext cx="43813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409508" y="1491508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2409508" y="1668463"/>
            <a:ext cx="38742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ctr"/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2409508" y="1845418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2409508" y="2022373"/>
            <a:ext cx="3874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y firma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2205827" y="2663754"/>
            <a:ext cx="5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462585" y="2663754"/>
            <a:ext cx="541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415988" y="2663754"/>
            <a:ext cx="1174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  <a:endParaRPr lang="es-MX" sz="12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682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</TotalTime>
  <Words>59</Words>
  <Application>Microsoft Office PowerPoint</Application>
  <PresentationFormat>Carta (216 x 279 mm)</PresentationFormat>
  <Paragraphs>42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4</cp:revision>
  <dcterms:created xsi:type="dcterms:W3CDTF">2022-06-13T18:10:34Z</dcterms:created>
  <dcterms:modified xsi:type="dcterms:W3CDTF">2022-06-13T19:28:25Z</dcterms:modified>
</cp:coreProperties>
</file>