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48" d="100"/>
          <a:sy n="148" d="100"/>
        </p:scale>
        <p:origin x="1404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58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6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65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3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61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26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22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1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51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781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3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FBC9-B3F4-4F3A-A8B7-B6EBCA63062B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4D71B-2ABE-4D72-942C-D1031F3194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5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882756" y="2409364"/>
            <a:ext cx="483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53414" y="2686363"/>
            <a:ext cx="561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apellidos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8186" y="4309100"/>
            <a:ext cx="5747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Escriba sus motivos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3414" y="7032982"/>
            <a:ext cx="561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apellidos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46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2022-06-13T19:18:43Z</dcterms:created>
  <dcterms:modified xsi:type="dcterms:W3CDTF">2022-06-13T19:29:15Z</dcterms:modified>
</cp:coreProperties>
</file>