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3" autoAdjust="0"/>
    <p:restoredTop sz="94660"/>
  </p:normalViewPr>
  <p:slideViewPr>
    <p:cSldViewPr snapToGrid="0">
      <p:cViewPr>
        <p:scale>
          <a:sx n="148" d="100"/>
          <a:sy n="148" d="100"/>
        </p:scale>
        <p:origin x="1404" y="-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DFBC9-B3F4-4F3A-A8B7-B6EBCA63062B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4D71B-2ABE-4D72-942C-D1031F3194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64587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DFBC9-B3F4-4F3A-A8B7-B6EBCA63062B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4D71B-2ABE-4D72-942C-D1031F3194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2569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DFBC9-B3F4-4F3A-A8B7-B6EBCA63062B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4D71B-2ABE-4D72-942C-D1031F3194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75655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DFBC9-B3F4-4F3A-A8B7-B6EBCA63062B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4D71B-2ABE-4D72-942C-D1031F3194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5935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DFBC9-B3F4-4F3A-A8B7-B6EBCA63062B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4D71B-2ABE-4D72-942C-D1031F3194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95616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DFBC9-B3F4-4F3A-A8B7-B6EBCA63062B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4D71B-2ABE-4D72-942C-D1031F3194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08268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DFBC9-B3F4-4F3A-A8B7-B6EBCA63062B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4D71B-2ABE-4D72-942C-D1031F3194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0225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DFBC9-B3F4-4F3A-A8B7-B6EBCA63062B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4D71B-2ABE-4D72-942C-D1031F3194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1103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DFBC9-B3F4-4F3A-A8B7-B6EBCA63062B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4D71B-2ABE-4D72-942C-D1031F3194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6511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DFBC9-B3F4-4F3A-A8B7-B6EBCA63062B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4D71B-2ABE-4D72-942C-D1031F3194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7816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DFBC9-B3F4-4F3A-A8B7-B6EBCA63062B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4D71B-2ABE-4D72-942C-D1031F3194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14337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0DFBC9-B3F4-4F3A-A8B7-B6EBCA63062B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4D71B-2ABE-4D72-942C-D1031F3194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452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5882756" y="2409364"/>
            <a:ext cx="4832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753414" y="2686363"/>
            <a:ext cx="56126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 y apellidos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618186" y="4309100"/>
            <a:ext cx="57478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>
                <a:solidFill>
                  <a:schemeClr val="accent4">
                    <a:lumMod val="50000"/>
                  </a:schemeClr>
                </a:solidFill>
              </a:rPr>
              <a:t>Escriba sus motivos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753414" y="7032982"/>
            <a:ext cx="56126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 y apellidos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4681470" y="587004"/>
            <a:ext cx="1684562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Coloque Logotipo </a:t>
            </a:r>
            <a:b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y/o </a:t>
            </a:r>
          </a:p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Emblema de la escuela </a:t>
            </a:r>
            <a:endParaRPr lang="es-ES" sz="1200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10469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12</Words>
  <Application>Microsoft Office PowerPoint</Application>
  <PresentationFormat>Carta (216 x 279 mm)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DISEÑO CAPACITACIÒN</dc:creator>
  <cp:lastModifiedBy>DISEÑO CAPACITACIÒN</cp:lastModifiedBy>
  <cp:revision>2</cp:revision>
  <dcterms:created xsi:type="dcterms:W3CDTF">2022-06-13T19:18:43Z</dcterms:created>
  <dcterms:modified xsi:type="dcterms:W3CDTF">2022-06-13T19:29:15Z</dcterms:modified>
</cp:coreProperties>
</file>