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1pPr>
    <a:lvl2pPr marL="384043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2pPr>
    <a:lvl3pPr marL="768086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3pPr>
    <a:lvl4pPr marL="1152127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4pPr>
    <a:lvl5pPr marL="1536170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5pPr>
    <a:lvl6pPr marL="1920213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6pPr>
    <a:lvl7pPr marL="2304256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7pPr>
    <a:lvl8pPr marL="2688299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8pPr>
    <a:lvl9pPr marL="3072340" algn="l" defTabSz="768086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1" autoAdjust="0"/>
    <p:restoredTop sz="94660"/>
  </p:normalViewPr>
  <p:slideViewPr>
    <p:cSldViewPr snapToGrid="0">
      <p:cViewPr>
        <p:scale>
          <a:sx n="166" d="100"/>
          <a:sy n="166" d="100"/>
        </p:scale>
        <p:origin x="654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70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2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19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59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00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363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64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13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4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64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27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4E425-881C-4BD7-B357-7657A1A3D25D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0326-F92A-457C-B527-776DB16D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08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369388" y="5619343"/>
            <a:ext cx="2150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024996" y="3871056"/>
            <a:ext cx="81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Colocar fotografía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44815" y="2893133"/>
            <a:ext cx="116744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8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8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8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91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</Words>
  <Application>Microsoft Office PowerPoint</Application>
  <PresentationFormat>Carta (216 x 279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2022-06-13T19:34:21Z</dcterms:created>
  <dcterms:modified xsi:type="dcterms:W3CDTF">2022-06-13T19:52:01Z</dcterms:modified>
</cp:coreProperties>
</file>