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67" autoAdjust="0"/>
    <p:restoredTop sz="94660"/>
  </p:normalViewPr>
  <p:slideViewPr>
    <p:cSldViewPr snapToGrid="0">
      <p:cViewPr varScale="1">
        <p:scale>
          <a:sx n="88" d="100"/>
          <a:sy n="88" d="100"/>
        </p:scale>
        <p:origin x="262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25039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1324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2563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3357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09207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36700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41221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28738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6284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38262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90454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32522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7565"/>
            <a:ext cx="6857999" cy="8875058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3023558" y="4920827"/>
            <a:ext cx="810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solidFill>
                  <a:schemeClr val="accent4">
                    <a:lumMod val="50000"/>
                  </a:schemeClr>
                </a:solidFill>
              </a:rPr>
              <a:t>Colocar fotografía 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2353572" y="6697994"/>
            <a:ext cx="2150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solidFill>
                  <a:schemeClr val="accent4">
                    <a:lumMod val="50000"/>
                  </a:schemeClr>
                </a:solidFill>
              </a:rPr>
              <a:t>Nombre completo</a:t>
            </a:r>
          </a:p>
        </p:txBody>
      </p:sp>
    </p:spTree>
    <p:extLst>
      <p:ext uri="{BB962C8B-B14F-4D97-AF65-F5344CB8AC3E}">
        <p14:creationId xmlns:p14="http://schemas.microsoft.com/office/powerpoint/2010/main" val="41638985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4</Words>
  <Application>Microsoft Office PowerPoint</Application>
  <PresentationFormat>Carta (216 x 279 mm)</PresentationFormat>
  <Paragraphs>2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IEE</dc:creator>
  <cp:lastModifiedBy>Armando de la Cruz Guevara</cp:lastModifiedBy>
  <cp:revision>2</cp:revision>
  <dcterms:created xsi:type="dcterms:W3CDTF">2024-09-10T17:07:04Z</dcterms:created>
  <dcterms:modified xsi:type="dcterms:W3CDTF">2024-09-28T00:11:44Z</dcterms:modified>
</cp:coreProperties>
</file>