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5039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32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5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35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9207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670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22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873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284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8262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045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1CB55-BF16-475D-A5B4-5D3EFE0A792E}" type="datetimeFigureOut">
              <a:rPr lang="es-MX" smtClean="0"/>
              <a:t>27/09/2024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C1A4F-DDBA-436A-BEBF-7B6252480B9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252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34471"/>
            <a:ext cx="6857999" cy="887505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023558" y="4920827"/>
            <a:ext cx="810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Colocar fotografía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353572" y="6697994"/>
            <a:ext cx="2150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solidFill>
                  <a:schemeClr val="accent4">
                    <a:lumMod val="50000"/>
                  </a:schemeClr>
                </a:solidFill>
              </a:rPr>
              <a:t>Nombre completo</a:t>
            </a:r>
          </a:p>
        </p:txBody>
      </p:sp>
    </p:spTree>
    <p:extLst>
      <p:ext uri="{BB962C8B-B14F-4D97-AF65-F5344CB8AC3E}">
        <p14:creationId xmlns:p14="http://schemas.microsoft.com/office/powerpoint/2010/main" val="416389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4</Words>
  <Application>Microsoft Office PowerPoint</Application>
  <PresentationFormat>Carta (216 x 279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IEE</dc:creator>
  <cp:lastModifiedBy>Armando de la Cruz Guevara</cp:lastModifiedBy>
  <cp:revision>3</cp:revision>
  <dcterms:created xsi:type="dcterms:W3CDTF">2024-09-10T17:07:04Z</dcterms:created>
  <dcterms:modified xsi:type="dcterms:W3CDTF">2024-09-28T00:12:45Z</dcterms:modified>
</cp:coreProperties>
</file>