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215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7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889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5925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717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12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597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447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20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919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008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587C-F00A-4E44-A118-10C6908E766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20D81-000F-4292-BDC6-9D757F9EFCC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513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009296B-9328-6B8F-5D1B-DB3725F64154}"/>
              </a:ext>
            </a:extLst>
          </p:cNvPr>
          <p:cNvSpPr txBox="1"/>
          <p:nvPr/>
        </p:nvSpPr>
        <p:spPr>
          <a:xfrm>
            <a:off x="106432" y="187306"/>
            <a:ext cx="14175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10.</a:t>
            </a:r>
          </a:p>
          <a:p>
            <a:r>
              <a:rPr lang="es-MX" sz="1400" dirty="0">
                <a:latin typeface="Arial Black" panose="020B0A04020102020204" pitchFamily="34" charset="0"/>
              </a:rPr>
              <a:t>Etiquetas para sobres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32F617A0-01A1-5D5C-2D08-AFE73EE76539}"/>
              </a:ext>
            </a:extLst>
          </p:cNvPr>
          <p:cNvGrpSpPr/>
          <p:nvPr/>
        </p:nvGrpSpPr>
        <p:grpSpPr>
          <a:xfrm>
            <a:off x="6357120" y="61099"/>
            <a:ext cx="435565" cy="411814"/>
            <a:chOff x="6378892" y="148184"/>
            <a:chExt cx="435565" cy="411814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9F166724-177D-E1CB-49E4-464D10B40E1D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5" name="Cuadro de texto 2">
              <a:extLst>
                <a:ext uri="{FF2B5EF4-FFF2-40B4-BE49-F238E27FC236}">
                  <a16:creationId xmlns:a16="http://schemas.microsoft.com/office/drawing/2014/main" id="{98666F53-F05E-517C-3C77-0099D7D12F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8892" y="221882"/>
              <a:ext cx="435565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200" dirty="0">
                  <a:latin typeface="Arial Black" panose="020B0A04020102020204" pitchFamily="34" charset="0"/>
                  <a:ea typeface="Calibri" panose="020F0502020204030204" pitchFamily="34" charset="0"/>
                </a:rPr>
                <a:t>10</a:t>
              </a:r>
              <a:endParaRPr lang="es-MX" sz="7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5393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6</Words>
  <Application>Microsoft Office PowerPoint</Application>
  <PresentationFormat>Carta (216 x 279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5</cp:revision>
  <dcterms:created xsi:type="dcterms:W3CDTF">2025-09-29T21:35:13Z</dcterms:created>
  <dcterms:modified xsi:type="dcterms:W3CDTF">2025-10-06T16:42:10Z</dcterms:modified>
</cp:coreProperties>
</file>