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6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211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7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9977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07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8635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28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718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35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330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0916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2480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29A97-5AA7-49AD-B1F9-7311DA7756AA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6D34E-3095-4634-9262-334F852B163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032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5;p13">
            <a:extLst>
              <a:ext uri="{FF2B5EF4-FFF2-40B4-BE49-F238E27FC236}">
                <a16:creationId xmlns:a16="http://schemas.microsoft.com/office/drawing/2014/main" id="{CB6A125C-C27C-F8B0-0686-A90FF7F6B1F7}"/>
              </a:ext>
            </a:extLst>
          </p:cNvPr>
          <p:cNvSpPr txBox="1"/>
          <p:nvPr/>
        </p:nvSpPr>
        <p:spPr>
          <a:xfrm>
            <a:off x="4932406" y="819852"/>
            <a:ext cx="386528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600" b="1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Ingrese nombre</a:t>
            </a:r>
            <a:endParaRPr sz="3600" dirty="0"/>
          </a:p>
        </p:txBody>
      </p:sp>
      <p:sp>
        <p:nvSpPr>
          <p:cNvPr id="3" name="Google Shape;86;p13">
            <a:extLst>
              <a:ext uri="{FF2B5EF4-FFF2-40B4-BE49-F238E27FC236}">
                <a16:creationId xmlns:a16="http://schemas.microsoft.com/office/drawing/2014/main" id="{968E78E8-C80E-13D3-66E9-F6270798F029}"/>
              </a:ext>
            </a:extLst>
          </p:cNvPr>
          <p:cNvSpPr txBox="1"/>
          <p:nvPr/>
        </p:nvSpPr>
        <p:spPr>
          <a:xfrm>
            <a:off x="5096192" y="1955522"/>
            <a:ext cx="288111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Escriba nombre de la planilla</a:t>
            </a:r>
            <a:endParaRPr dirty="0"/>
          </a:p>
        </p:txBody>
      </p:sp>
      <p:sp>
        <p:nvSpPr>
          <p:cNvPr id="4" name="Google Shape;87;p13">
            <a:extLst>
              <a:ext uri="{FF2B5EF4-FFF2-40B4-BE49-F238E27FC236}">
                <a16:creationId xmlns:a16="http://schemas.microsoft.com/office/drawing/2014/main" id="{6B635E54-E4EC-34ED-56AE-8B3421A716F8}"/>
              </a:ext>
            </a:extLst>
          </p:cNvPr>
          <p:cNvSpPr txBox="1"/>
          <p:nvPr/>
        </p:nvSpPr>
        <p:spPr>
          <a:xfrm>
            <a:off x="5096192" y="2947178"/>
            <a:ext cx="299133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Capture la fecha de la jornada</a:t>
            </a:r>
            <a:endParaRPr dirty="0"/>
          </a:p>
        </p:txBody>
      </p:sp>
      <p:sp>
        <p:nvSpPr>
          <p:cNvPr id="5" name="Google Shape;88;p13">
            <a:extLst>
              <a:ext uri="{FF2B5EF4-FFF2-40B4-BE49-F238E27FC236}">
                <a16:creationId xmlns:a16="http://schemas.microsoft.com/office/drawing/2014/main" id="{EEE9AFBD-4C62-16FA-B354-2704BCE53AEC}"/>
              </a:ext>
            </a:extLst>
          </p:cNvPr>
          <p:cNvSpPr txBox="1"/>
          <p:nvPr/>
        </p:nvSpPr>
        <p:spPr>
          <a:xfrm>
            <a:off x="5483125" y="3912532"/>
            <a:ext cx="221746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de la escuela</a:t>
            </a:r>
            <a:endParaRPr dirty="0"/>
          </a:p>
        </p:txBody>
      </p:sp>
      <p:sp>
        <p:nvSpPr>
          <p:cNvPr id="6" name="Google Shape;89;p13">
            <a:extLst>
              <a:ext uri="{FF2B5EF4-FFF2-40B4-BE49-F238E27FC236}">
                <a16:creationId xmlns:a16="http://schemas.microsoft.com/office/drawing/2014/main" id="{1A11ACE8-8373-7160-D6E8-4A316505BD65}"/>
              </a:ext>
            </a:extLst>
          </p:cNvPr>
          <p:cNvSpPr txBox="1"/>
          <p:nvPr/>
        </p:nvSpPr>
        <p:spPr>
          <a:xfrm>
            <a:off x="5528950" y="4877886"/>
            <a:ext cx="255943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Escriba el compromiso correspondiente</a:t>
            </a:r>
            <a:endParaRPr sz="1800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EC89BFA-B394-D002-0174-8FBCD813B908}"/>
              </a:ext>
            </a:extLst>
          </p:cNvPr>
          <p:cNvSpPr txBox="1"/>
          <p:nvPr/>
        </p:nvSpPr>
        <p:spPr>
          <a:xfrm>
            <a:off x="107024" y="120225"/>
            <a:ext cx="28811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>
                <a:latin typeface="Arial Black" panose="020B0A04020102020204" pitchFamily="34" charset="0"/>
              </a:rPr>
              <a:t>11. Constancia de mayoría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E6E885BD-2468-124E-C8B6-BDCFA92F7425}"/>
              </a:ext>
            </a:extLst>
          </p:cNvPr>
          <p:cNvGrpSpPr/>
          <p:nvPr/>
        </p:nvGrpSpPr>
        <p:grpSpPr>
          <a:xfrm>
            <a:off x="8601507" y="76532"/>
            <a:ext cx="472635" cy="398424"/>
            <a:chOff x="6352510" y="148184"/>
            <a:chExt cx="472635" cy="398424"/>
          </a:xfrm>
        </p:grpSpPr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D3D761C2-7DB9-34A3-E16A-2511CA82B1BB}"/>
                </a:ext>
              </a:extLst>
            </p:cNvPr>
            <p:cNvSpPr/>
            <p:nvPr/>
          </p:nvSpPr>
          <p:spPr>
            <a:xfrm>
              <a:off x="6385237" y="148184"/>
              <a:ext cx="398424" cy="398424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10" name="Cuadro de texto 2">
              <a:extLst>
                <a:ext uri="{FF2B5EF4-FFF2-40B4-BE49-F238E27FC236}">
                  <a16:creationId xmlns:a16="http://schemas.microsoft.com/office/drawing/2014/main" id="{166A5693-3505-69EC-4D72-E126DF2CB0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2510" y="194814"/>
              <a:ext cx="472635" cy="338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400" dirty="0">
                  <a:latin typeface="Arial Black" panose="020B0A04020102020204" pitchFamily="34" charset="0"/>
                  <a:ea typeface="Calibri" panose="020F0502020204030204" pitchFamily="34" charset="0"/>
                </a:rPr>
                <a:t>11</a:t>
              </a:r>
              <a:endParaRPr lang="es-MX" sz="8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91756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27</Words>
  <Application>Microsoft Office PowerPoint</Application>
  <PresentationFormat>Carta (216 x 279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6</cp:revision>
  <dcterms:created xsi:type="dcterms:W3CDTF">2025-09-29T21:24:57Z</dcterms:created>
  <dcterms:modified xsi:type="dcterms:W3CDTF">2025-10-06T16:43:33Z</dcterms:modified>
</cp:coreProperties>
</file>