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7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957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866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334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619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009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28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025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730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0626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716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874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31FEC-42AE-4919-8C66-2F1F119F121F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DA58D-543B-4566-8550-3D13DEFF6A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671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93;p13">
            <a:extLst>
              <a:ext uri="{FF2B5EF4-FFF2-40B4-BE49-F238E27FC236}">
                <a16:creationId xmlns:a16="http://schemas.microsoft.com/office/drawing/2014/main" id="{9E4B9749-6FE0-1BD1-86FA-0A2B8F298658}"/>
              </a:ext>
            </a:extLst>
          </p:cNvPr>
          <p:cNvSpPr txBox="1"/>
          <p:nvPr/>
        </p:nvSpPr>
        <p:spPr>
          <a:xfrm>
            <a:off x="570370" y="1906942"/>
            <a:ext cx="20670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Escriba el compromiso 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93;p13">
            <a:extLst>
              <a:ext uri="{FF2B5EF4-FFF2-40B4-BE49-F238E27FC236}">
                <a16:creationId xmlns:a16="http://schemas.microsoft.com/office/drawing/2014/main" id="{214BB3BD-C74D-B1C7-0415-C796F014978F}"/>
              </a:ext>
            </a:extLst>
          </p:cNvPr>
          <p:cNvSpPr txBox="1"/>
          <p:nvPr/>
        </p:nvSpPr>
        <p:spPr>
          <a:xfrm>
            <a:off x="570370" y="3260345"/>
            <a:ext cx="20670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b="0" i="0" u="none" strike="noStrike" cap="none" dirty="0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Necesidad de la Escuela</a:t>
            </a:r>
            <a:endParaRPr sz="1200" b="0" i="0" u="none" strike="noStrike" cap="none" dirty="0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3806431-FB33-AF19-D7B3-CE80FB66FC4F}"/>
              </a:ext>
            </a:extLst>
          </p:cNvPr>
          <p:cNvSpPr txBox="1"/>
          <p:nvPr/>
        </p:nvSpPr>
        <p:spPr>
          <a:xfrm>
            <a:off x="1396541" y="1346786"/>
            <a:ext cx="584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2. 1</a:t>
            </a:r>
          </a:p>
        </p:txBody>
      </p:sp>
      <p:cxnSp>
        <p:nvCxnSpPr>
          <p:cNvPr id="10" name="Conector: angular 9">
            <a:extLst>
              <a:ext uri="{FF2B5EF4-FFF2-40B4-BE49-F238E27FC236}">
                <a16:creationId xmlns:a16="http://schemas.microsoft.com/office/drawing/2014/main" id="{480F628A-7757-23D1-5B17-25915B0E0B12}"/>
              </a:ext>
            </a:extLst>
          </p:cNvPr>
          <p:cNvCxnSpPr>
            <a:endCxn id="6" idx="1"/>
          </p:cNvCxnSpPr>
          <p:nvPr/>
        </p:nvCxnSpPr>
        <p:spPr>
          <a:xfrm rot="16200000" flipV="1">
            <a:off x="181235" y="2434578"/>
            <a:ext cx="893701" cy="115430"/>
          </a:xfrm>
          <a:prstGeom prst="bentConnector4">
            <a:avLst>
              <a:gd name="adj1" fmla="val 42251"/>
              <a:gd name="adj2" fmla="val 29804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0AF6168F-521F-D825-6E02-443D6898867E}"/>
              </a:ext>
            </a:extLst>
          </p:cNvPr>
          <p:cNvCxnSpPr>
            <a:cxnSpLocks/>
            <a:endCxn id="7" idx="1"/>
          </p:cNvCxnSpPr>
          <p:nvPr/>
        </p:nvCxnSpPr>
        <p:spPr>
          <a:xfrm rot="16200000" flipV="1">
            <a:off x="-1112377" y="5081592"/>
            <a:ext cx="3480926" cy="115431"/>
          </a:xfrm>
          <a:prstGeom prst="bentConnector4">
            <a:avLst>
              <a:gd name="adj1" fmla="val 51138"/>
              <a:gd name="adj2" fmla="val 29804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upo 2">
            <a:extLst>
              <a:ext uri="{FF2B5EF4-FFF2-40B4-BE49-F238E27FC236}">
                <a16:creationId xmlns:a16="http://schemas.microsoft.com/office/drawing/2014/main" id="{CDEB0721-6B43-02B3-6C4A-4F2958AA3B5C}"/>
              </a:ext>
            </a:extLst>
          </p:cNvPr>
          <p:cNvGrpSpPr/>
          <p:nvPr/>
        </p:nvGrpSpPr>
        <p:grpSpPr>
          <a:xfrm>
            <a:off x="6268695" y="148184"/>
            <a:ext cx="675051" cy="398424"/>
            <a:chOff x="6268695" y="148184"/>
            <a:chExt cx="675051" cy="398424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2C27F3AC-9A3F-FC00-AF06-A1BD9C4AD575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5" name="Cuadro de texto 2">
              <a:extLst>
                <a:ext uri="{FF2B5EF4-FFF2-40B4-BE49-F238E27FC236}">
                  <a16:creationId xmlns:a16="http://schemas.microsoft.com/office/drawing/2014/main" id="{F74C6356-998A-6CFB-2255-F3F9ED96B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8695" y="194049"/>
              <a:ext cx="675051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effectLst/>
                  <a:latin typeface="Arial Black" panose="020B0A04020102020204" pitchFamily="34" charset="0"/>
                  <a:ea typeface="Calibri" panose="020F0502020204030204" pitchFamily="34" charset="0"/>
                </a:rPr>
                <a:t>2.1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6572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</TotalTime>
  <Words>11</Words>
  <Application>Microsoft Office PowerPoint</Application>
  <PresentationFormat>Carta (216 x 279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6</cp:revision>
  <dcterms:created xsi:type="dcterms:W3CDTF">2025-09-30T15:30:57Z</dcterms:created>
  <dcterms:modified xsi:type="dcterms:W3CDTF">2025-10-06T16:32:28Z</dcterms:modified>
</cp:coreProperties>
</file>