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7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557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536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7578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411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6527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22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27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5346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5664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607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901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687D1-A54F-473C-B16A-28CCD6129C46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AC972-048E-4E74-971E-70D3ED1CB41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714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6;p13">
            <a:extLst>
              <a:ext uri="{FF2B5EF4-FFF2-40B4-BE49-F238E27FC236}">
                <a16:creationId xmlns:a16="http://schemas.microsoft.com/office/drawing/2014/main" id="{D8B5E20B-90AC-D230-47E7-4D24A37BFE83}"/>
              </a:ext>
            </a:extLst>
          </p:cNvPr>
          <p:cNvSpPr txBox="1"/>
          <p:nvPr/>
        </p:nvSpPr>
        <p:spPr>
          <a:xfrm>
            <a:off x="3432723" y="2270433"/>
            <a:ext cx="69591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00:00</a:t>
            </a:r>
            <a:endParaRPr dirty="0"/>
          </a:p>
        </p:txBody>
      </p:sp>
      <p:sp>
        <p:nvSpPr>
          <p:cNvPr id="6" name="Google Shape;88;p13">
            <a:extLst>
              <a:ext uri="{FF2B5EF4-FFF2-40B4-BE49-F238E27FC236}">
                <a16:creationId xmlns:a16="http://schemas.microsoft.com/office/drawing/2014/main" id="{9F8C4C11-72D2-9D0A-C022-52023D6B52B7}"/>
              </a:ext>
            </a:extLst>
          </p:cNvPr>
          <p:cNvSpPr txBox="1"/>
          <p:nvPr/>
        </p:nvSpPr>
        <p:spPr>
          <a:xfrm>
            <a:off x="1100141" y="2291507"/>
            <a:ext cx="118952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Día/mes/año</a:t>
            </a:r>
            <a:endParaRPr dirty="0"/>
          </a:p>
        </p:txBody>
      </p:sp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E8ECA76C-E6B8-6F06-D34B-2CCF58F83C29}"/>
              </a:ext>
            </a:extLst>
          </p:cNvPr>
          <p:cNvSpPr txBox="1"/>
          <p:nvPr/>
        </p:nvSpPr>
        <p:spPr>
          <a:xfrm>
            <a:off x="492914" y="3977608"/>
            <a:ext cx="636508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Escriba el nombre del compromiso</a:t>
            </a:r>
            <a:endParaRPr dirty="0"/>
          </a:p>
        </p:txBody>
      </p:sp>
      <p:sp>
        <p:nvSpPr>
          <p:cNvPr id="9" name="Google Shape;91;p13">
            <a:extLst>
              <a:ext uri="{FF2B5EF4-FFF2-40B4-BE49-F238E27FC236}">
                <a16:creationId xmlns:a16="http://schemas.microsoft.com/office/drawing/2014/main" id="{05039D48-8508-7739-C5AA-2368EF4C640D}"/>
              </a:ext>
            </a:extLst>
          </p:cNvPr>
          <p:cNvSpPr txBox="1"/>
          <p:nvPr/>
        </p:nvSpPr>
        <p:spPr>
          <a:xfrm>
            <a:off x="1910964" y="3638463"/>
            <a:ext cx="309115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dirty="0"/>
          </a:p>
        </p:txBody>
      </p:sp>
      <p:sp>
        <p:nvSpPr>
          <p:cNvPr id="10" name="Google Shape;92;p13">
            <a:extLst>
              <a:ext uri="{FF2B5EF4-FFF2-40B4-BE49-F238E27FC236}">
                <a16:creationId xmlns:a16="http://schemas.microsoft.com/office/drawing/2014/main" id="{EB2D9DBC-34D0-4BBD-526F-2184DEB91313}"/>
              </a:ext>
            </a:extLst>
          </p:cNvPr>
          <p:cNvSpPr txBox="1"/>
          <p:nvPr/>
        </p:nvSpPr>
        <p:spPr>
          <a:xfrm>
            <a:off x="1842476" y="6671521"/>
            <a:ext cx="309115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dirty="0"/>
          </a:p>
        </p:txBody>
      </p:sp>
      <p:sp>
        <p:nvSpPr>
          <p:cNvPr id="11" name="Google Shape;93;p13">
            <a:extLst>
              <a:ext uri="{FF2B5EF4-FFF2-40B4-BE49-F238E27FC236}">
                <a16:creationId xmlns:a16="http://schemas.microsoft.com/office/drawing/2014/main" id="{6853A1D1-AC1B-1F4B-06D4-B0FCBCC66DDC}"/>
              </a:ext>
            </a:extLst>
          </p:cNvPr>
          <p:cNvSpPr txBox="1"/>
          <p:nvPr/>
        </p:nvSpPr>
        <p:spPr>
          <a:xfrm>
            <a:off x="1842476" y="6991489"/>
            <a:ext cx="309115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dirty="0"/>
          </a:p>
        </p:txBody>
      </p:sp>
      <p:sp>
        <p:nvSpPr>
          <p:cNvPr id="12" name="Google Shape;94;p13">
            <a:extLst>
              <a:ext uri="{FF2B5EF4-FFF2-40B4-BE49-F238E27FC236}">
                <a16:creationId xmlns:a16="http://schemas.microsoft.com/office/drawing/2014/main" id="{99495955-4A12-9F71-9F16-1170CE65C0AA}"/>
              </a:ext>
            </a:extLst>
          </p:cNvPr>
          <p:cNvSpPr txBox="1"/>
          <p:nvPr/>
        </p:nvSpPr>
        <p:spPr>
          <a:xfrm>
            <a:off x="1818904" y="8023723"/>
            <a:ext cx="309115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dirty="0"/>
          </a:p>
        </p:txBody>
      </p:sp>
      <p:sp>
        <p:nvSpPr>
          <p:cNvPr id="13" name="Google Shape;95;p13">
            <a:extLst>
              <a:ext uri="{FF2B5EF4-FFF2-40B4-BE49-F238E27FC236}">
                <a16:creationId xmlns:a16="http://schemas.microsoft.com/office/drawing/2014/main" id="{08512E43-B257-9955-85BB-9FA8DAB728BB}"/>
              </a:ext>
            </a:extLst>
          </p:cNvPr>
          <p:cNvSpPr txBox="1"/>
          <p:nvPr/>
        </p:nvSpPr>
        <p:spPr>
          <a:xfrm>
            <a:off x="1842476" y="7338754"/>
            <a:ext cx="309115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dirty="0"/>
          </a:p>
        </p:txBody>
      </p:sp>
      <p:sp>
        <p:nvSpPr>
          <p:cNvPr id="20" name="Google Shape;94;p13">
            <a:extLst>
              <a:ext uri="{FF2B5EF4-FFF2-40B4-BE49-F238E27FC236}">
                <a16:creationId xmlns:a16="http://schemas.microsoft.com/office/drawing/2014/main" id="{930E23C6-CBA4-FD46-4794-DED12B59D059}"/>
              </a:ext>
            </a:extLst>
          </p:cNvPr>
          <p:cNvSpPr txBox="1"/>
          <p:nvPr/>
        </p:nvSpPr>
        <p:spPr>
          <a:xfrm>
            <a:off x="1828828" y="7665697"/>
            <a:ext cx="309115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Nombre completo</a:t>
            </a:r>
            <a:endParaRPr dirty="0"/>
          </a:p>
        </p:txBody>
      </p:sp>
      <p:sp>
        <p:nvSpPr>
          <p:cNvPr id="21" name="Google Shape;94;p13">
            <a:extLst>
              <a:ext uri="{FF2B5EF4-FFF2-40B4-BE49-F238E27FC236}">
                <a16:creationId xmlns:a16="http://schemas.microsoft.com/office/drawing/2014/main" id="{C0AD2486-0364-52EC-DA85-9A1BEBDEE27F}"/>
              </a:ext>
            </a:extLst>
          </p:cNvPr>
          <p:cNvSpPr txBox="1"/>
          <p:nvPr/>
        </p:nvSpPr>
        <p:spPr>
          <a:xfrm>
            <a:off x="621282" y="3008684"/>
            <a:ext cx="309115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000</a:t>
            </a:r>
            <a:endParaRPr dirty="0"/>
          </a:p>
        </p:txBody>
      </p:sp>
      <p:sp>
        <p:nvSpPr>
          <p:cNvPr id="22" name="Google Shape;99;p13">
            <a:extLst>
              <a:ext uri="{FF2B5EF4-FFF2-40B4-BE49-F238E27FC236}">
                <a16:creationId xmlns:a16="http://schemas.microsoft.com/office/drawing/2014/main" id="{5668B0E8-E76D-87FC-6282-122AEA968D33}"/>
              </a:ext>
            </a:extLst>
          </p:cNvPr>
          <p:cNvSpPr txBox="1"/>
          <p:nvPr/>
        </p:nvSpPr>
        <p:spPr>
          <a:xfrm>
            <a:off x="787467" y="5021876"/>
            <a:ext cx="2632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es-MX" dirty="0">
                <a:solidFill>
                  <a:schemeClr val="accent4">
                    <a:lumMod val="50000"/>
                  </a:schemeClr>
                </a:solidFill>
                <a:latin typeface="Google Sans"/>
              </a:rPr>
              <a:t>✓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CEF5270-C4A2-F673-7E52-BA37E0101931}"/>
              </a:ext>
            </a:extLst>
          </p:cNvPr>
          <p:cNvSpPr txBox="1"/>
          <p:nvPr/>
        </p:nvSpPr>
        <p:spPr>
          <a:xfrm>
            <a:off x="971999" y="1553615"/>
            <a:ext cx="431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2.</a:t>
            </a:r>
          </a:p>
        </p:txBody>
      </p:sp>
      <p:sp>
        <p:nvSpPr>
          <p:cNvPr id="3" name="Google Shape;99;p13">
            <a:extLst>
              <a:ext uri="{FF2B5EF4-FFF2-40B4-BE49-F238E27FC236}">
                <a16:creationId xmlns:a16="http://schemas.microsoft.com/office/drawing/2014/main" id="{8A373F4A-2875-BE7F-5CF1-6CEE6F42E8CC}"/>
              </a:ext>
            </a:extLst>
          </p:cNvPr>
          <p:cNvSpPr txBox="1"/>
          <p:nvPr/>
        </p:nvSpPr>
        <p:spPr>
          <a:xfrm>
            <a:off x="787467" y="5242744"/>
            <a:ext cx="2632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es-MX" dirty="0">
                <a:solidFill>
                  <a:schemeClr val="accent4">
                    <a:lumMod val="50000"/>
                  </a:schemeClr>
                </a:solidFill>
                <a:latin typeface="Google Sans"/>
              </a:rPr>
              <a:t>✓ </a:t>
            </a:r>
          </a:p>
        </p:txBody>
      </p:sp>
      <p:sp>
        <p:nvSpPr>
          <p:cNvPr id="5" name="Google Shape;99;p13">
            <a:extLst>
              <a:ext uri="{FF2B5EF4-FFF2-40B4-BE49-F238E27FC236}">
                <a16:creationId xmlns:a16="http://schemas.microsoft.com/office/drawing/2014/main" id="{617267C0-BA57-2A1C-6DA3-C6F89843486A}"/>
              </a:ext>
            </a:extLst>
          </p:cNvPr>
          <p:cNvSpPr txBox="1"/>
          <p:nvPr/>
        </p:nvSpPr>
        <p:spPr>
          <a:xfrm>
            <a:off x="787467" y="5463612"/>
            <a:ext cx="26321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l"/>
            <a:r>
              <a:rPr lang="es-MX" dirty="0">
                <a:solidFill>
                  <a:schemeClr val="accent4">
                    <a:lumMod val="50000"/>
                  </a:schemeClr>
                </a:solidFill>
                <a:latin typeface="Google Sans"/>
              </a:rPr>
              <a:t>✓ 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411EC172-16E3-0D08-307D-D39AF16DE680}"/>
              </a:ext>
            </a:extLst>
          </p:cNvPr>
          <p:cNvGrpSpPr/>
          <p:nvPr/>
        </p:nvGrpSpPr>
        <p:grpSpPr>
          <a:xfrm>
            <a:off x="6385237" y="148184"/>
            <a:ext cx="398424" cy="398424"/>
            <a:chOff x="6385237" y="148184"/>
            <a:chExt cx="398424" cy="398424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093F99FC-0D66-0680-5341-184A10D3A1F1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5" name="Cuadro de texto 2">
              <a:extLst>
                <a:ext uri="{FF2B5EF4-FFF2-40B4-BE49-F238E27FC236}">
                  <a16:creationId xmlns:a16="http://schemas.microsoft.com/office/drawing/2014/main" id="{4EDC8D05-3558-7EA8-DC4F-E58B66605D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2435" y="178338"/>
              <a:ext cx="324028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effectLst/>
                  <a:latin typeface="Arial Black" panose="020B0A04020102020204" pitchFamily="34" charset="0"/>
                  <a:ea typeface="Calibri" panose="020F0502020204030204" pitchFamily="34" charset="0"/>
                </a:rPr>
                <a:t>2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47527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</TotalTime>
  <Words>30</Words>
  <Application>Microsoft Office PowerPoint</Application>
  <PresentationFormat>Carta (216 x 279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Google Sans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7</cp:revision>
  <dcterms:created xsi:type="dcterms:W3CDTF">2025-09-29T21:11:03Z</dcterms:created>
  <dcterms:modified xsi:type="dcterms:W3CDTF">2025-10-06T16:29:22Z</dcterms:modified>
</cp:coreProperties>
</file>