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280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2DA64-3176-48CD-8390-916675058A43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64460-4373-4247-BA27-83DE3A0BF4A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48040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2DA64-3176-48CD-8390-916675058A43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64460-4373-4247-BA27-83DE3A0BF4A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64067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2DA64-3176-48CD-8390-916675058A43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64460-4373-4247-BA27-83DE3A0BF4A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24260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2DA64-3176-48CD-8390-916675058A43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64460-4373-4247-BA27-83DE3A0BF4A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52341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2DA64-3176-48CD-8390-916675058A43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64460-4373-4247-BA27-83DE3A0BF4A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56108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2DA64-3176-48CD-8390-916675058A43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64460-4373-4247-BA27-83DE3A0BF4A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40631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2DA64-3176-48CD-8390-916675058A43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64460-4373-4247-BA27-83DE3A0BF4A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37595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2DA64-3176-48CD-8390-916675058A43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64460-4373-4247-BA27-83DE3A0BF4A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35053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2DA64-3176-48CD-8390-916675058A43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64460-4373-4247-BA27-83DE3A0BF4A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64349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2DA64-3176-48CD-8390-916675058A43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64460-4373-4247-BA27-83DE3A0BF4A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06184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2DA64-3176-48CD-8390-916675058A43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64460-4373-4247-BA27-83DE3A0BF4A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80966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82DA64-3176-48CD-8390-916675058A43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664460-4373-4247-BA27-83DE3A0BF4A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38711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29;p13">
            <a:extLst>
              <a:ext uri="{FF2B5EF4-FFF2-40B4-BE49-F238E27FC236}">
                <a16:creationId xmlns:a16="http://schemas.microsoft.com/office/drawing/2014/main" id="{DEC651B1-5280-82DA-EF66-094D3F4715F0}"/>
              </a:ext>
            </a:extLst>
          </p:cNvPr>
          <p:cNvSpPr txBox="1"/>
          <p:nvPr/>
        </p:nvSpPr>
        <p:spPr>
          <a:xfrm>
            <a:off x="3218701" y="2309798"/>
            <a:ext cx="1830971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100" dirty="0">
                <a:solidFill>
                  <a:srgbClr val="BF9000"/>
                </a:solidFill>
                <a:latin typeface="Arial"/>
                <a:ea typeface="Arial"/>
                <a:cs typeface="Arial"/>
                <a:sym typeface="Arial"/>
              </a:rPr>
              <a:t>Nombre completo</a:t>
            </a:r>
            <a:endParaRPr sz="1100" dirty="0">
              <a:solidFill>
                <a:srgbClr val="BF9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Google Shape;129;p13">
            <a:extLst>
              <a:ext uri="{FF2B5EF4-FFF2-40B4-BE49-F238E27FC236}">
                <a16:creationId xmlns:a16="http://schemas.microsoft.com/office/drawing/2014/main" id="{EB6846DB-7A1A-DBA2-0837-5C9927F38EBC}"/>
              </a:ext>
            </a:extLst>
          </p:cNvPr>
          <p:cNvSpPr txBox="1"/>
          <p:nvPr/>
        </p:nvSpPr>
        <p:spPr>
          <a:xfrm>
            <a:off x="3218700" y="2604265"/>
            <a:ext cx="1830971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100" dirty="0">
                <a:solidFill>
                  <a:srgbClr val="BF9000"/>
                </a:solidFill>
                <a:latin typeface="Arial"/>
                <a:ea typeface="Arial"/>
                <a:cs typeface="Arial"/>
                <a:sym typeface="Arial"/>
              </a:rPr>
              <a:t>Nombre completo</a:t>
            </a:r>
            <a:endParaRPr sz="1100" dirty="0">
              <a:solidFill>
                <a:srgbClr val="BF9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129;p13">
            <a:extLst>
              <a:ext uri="{FF2B5EF4-FFF2-40B4-BE49-F238E27FC236}">
                <a16:creationId xmlns:a16="http://schemas.microsoft.com/office/drawing/2014/main" id="{5264B370-03BC-6A9D-DA42-64EA5747B026}"/>
              </a:ext>
            </a:extLst>
          </p:cNvPr>
          <p:cNvSpPr txBox="1"/>
          <p:nvPr/>
        </p:nvSpPr>
        <p:spPr>
          <a:xfrm>
            <a:off x="3218700" y="2899167"/>
            <a:ext cx="1830971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100" dirty="0">
                <a:solidFill>
                  <a:srgbClr val="BF9000"/>
                </a:solidFill>
                <a:latin typeface="Arial"/>
                <a:ea typeface="Arial"/>
                <a:cs typeface="Arial"/>
                <a:sym typeface="Arial"/>
              </a:rPr>
              <a:t>Nombre completo</a:t>
            </a:r>
            <a:endParaRPr sz="1100" dirty="0">
              <a:solidFill>
                <a:srgbClr val="BF9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Google Shape;129;p13">
            <a:extLst>
              <a:ext uri="{FF2B5EF4-FFF2-40B4-BE49-F238E27FC236}">
                <a16:creationId xmlns:a16="http://schemas.microsoft.com/office/drawing/2014/main" id="{DC7FF30B-A8B6-E7A7-8D94-A6AA2405E181}"/>
              </a:ext>
            </a:extLst>
          </p:cNvPr>
          <p:cNvSpPr txBox="1"/>
          <p:nvPr/>
        </p:nvSpPr>
        <p:spPr>
          <a:xfrm>
            <a:off x="1491343" y="3314533"/>
            <a:ext cx="5236028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100" dirty="0">
                <a:solidFill>
                  <a:srgbClr val="BF9000"/>
                </a:solidFill>
                <a:latin typeface="Arial"/>
                <a:ea typeface="Arial"/>
                <a:cs typeface="Arial"/>
                <a:sym typeface="Arial"/>
              </a:rPr>
              <a:t>Descripción de la ubicación (Ejemplo: En las escaleras del salón de audiovisual)</a:t>
            </a:r>
          </a:p>
        </p:txBody>
      </p:sp>
      <p:sp>
        <p:nvSpPr>
          <p:cNvPr id="6" name="Google Shape;129;p13">
            <a:extLst>
              <a:ext uri="{FF2B5EF4-FFF2-40B4-BE49-F238E27FC236}">
                <a16:creationId xmlns:a16="http://schemas.microsoft.com/office/drawing/2014/main" id="{4F2BFA36-80CA-670B-A684-EA3F93EEB930}"/>
              </a:ext>
            </a:extLst>
          </p:cNvPr>
          <p:cNvSpPr txBox="1"/>
          <p:nvPr/>
        </p:nvSpPr>
        <p:spPr>
          <a:xfrm>
            <a:off x="3218701" y="4057698"/>
            <a:ext cx="1830971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100" dirty="0">
                <a:solidFill>
                  <a:srgbClr val="BF9000"/>
                </a:solidFill>
                <a:latin typeface="Arial"/>
                <a:ea typeface="Arial"/>
                <a:cs typeface="Arial"/>
                <a:sym typeface="Arial"/>
              </a:rPr>
              <a:t>Nombre completo</a:t>
            </a:r>
            <a:endParaRPr sz="1100" dirty="0">
              <a:solidFill>
                <a:srgbClr val="BF9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Google Shape;129;p13">
            <a:extLst>
              <a:ext uri="{FF2B5EF4-FFF2-40B4-BE49-F238E27FC236}">
                <a16:creationId xmlns:a16="http://schemas.microsoft.com/office/drawing/2014/main" id="{2FA87BAD-D789-32ED-A749-8DBD59B787D8}"/>
              </a:ext>
            </a:extLst>
          </p:cNvPr>
          <p:cNvSpPr txBox="1"/>
          <p:nvPr/>
        </p:nvSpPr>
        <p:spPr>
          <a:xfrm>
            <a:off x="3218700" y="4352165"/>
            <a:ext cx="1830971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100" dirty="0">
                <a:solidFill>
                  <a:srgbClr val="BF9000"/>
                </a:solidFill>
                <a:latin typeface="Arial"/>
                <a:ea typeface="Arial"/>
                <a:cs typeface="Arial"/>
                <a:sym typeface="Arial"/>
              </a:rPr>
              <a:t>Nombre completo</a:t>
            </a:r>
            <a:endParaRPr sz="1100" dirty="0">
              <a:solidFill>
                <a:srgbClr val="BF9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Google Shape;129;p13">
            <a:extLst>
              <a:ext uri="{FF2B5EF4-FFF2-40B4-BE49-F238E27FC236}">
                <a16:creationId xmlns:a16="http://schemas.microsoft.com/office/drawing/2014/main" id="{B7A6B9AE-149D-2C92-4AA8-8461782D7BC6}"/>
              </a:ext>
            </a:extLst>
          </p:cNvPr>
          <p:cNvSpPr txBox="1"/>
          <p:nvPr/>
        </p:nvSpPr>
        <p:spPr>
          <a:xfrm>
            <a:off x="3218700" y="4647067"/>
            <a:ext cx="1830971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100" dirty="0">
                <a:solidFill>
                  <a:srgbClr val="BF9000"/>
                </a:solidFill>
                <a:latin typeface="Arial"/>
                <a:ea typeface="Arial"/>
                <a:cs typeface="Arial"/>
                <a:sym typeface="Arial"/>
              </a:rPr>
              <a:t>Nombre completo</a:t>
            </a:r>
            <a:endParaRPr sz="1100" dirty="0">
              <a:solidFill>
                <a:srgbClr val="BF9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28EBCEDA-2BDB-019F-4EBA-A0EB05A8266E}"/>
              </a:ext>
            </a:extLst>
          </p:cNvPr>
          <p:cNvSpPr txBox="1"/>
          <p:nvPr/>
        </p:nvSpPr>
        <p:spPr>
          <a:xfrm>
            <a:off x="2234742" y="1586272"/>
            <a:ext cx="4317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>
                <a:latin typeface="Arial Black" panose="020B0A04020102020204" pitchFamily="34" charset="0"/>
              </a:rPr>
              <a:t>3.</a:t>
            </a:r>
          </a:p>
        </p:txBody>
      </p:sp>
      <p:sp>
        <p:nvSpPr>
          <p:cNvPr id="11" name="Google Shape;129;p13">
            <a:extLst>
              <a:ext uri="{FF2B5EF4-FFF2-40B4-BE49-F238E27FC236}">
                <a16:creationId xmlns:a16="http://schemas.microsoft.com/office/drawing/2014/main" id="{F0EB2D39-DED3-6B9A-9C1A-83A2E31203D9}"/>
              </a:ext>
            </a:extLst>
          </p:cNvPr>
          <p:cNvSpPr txBox="1"/>
          <p:nvPr/>
        </p:nvSpPr>
        <p:spPr>
          <a:xfrm>
            <a:off x="1491343" y="5087056"/>
            <a:ext cx="5236028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100" dirty="0">
                <a:solidFill>
                  <a:srgbClr val="BF9000"/>
                </a:solidFill>
                <a:latin typeface="Arial"/>
                <a:ea typeface="Arial"/>
                <a:cs typeface="Arial"/>
                <a:sym typeface="Arial"/>
              </a:rPr>
              <a:t>Descripción de la ubicación (Ejemplo b: En el patio central del bachillerato)</a:t>
            </a:r>
          </a:p>
        </p:txBody>
      </p:sp>
      <p:grpSp>
        <p:nvGrpSpPr>
          <p:cNvPr id="9" name="Grupo 8">
            <a:extLst>
              <a:ext uri="{FF2B5EF4-FFF2-40B4-BE49-F238E27FC236}">
                <a16:creationId xmlns:a16="http://schemas.microsoft.com/office/drawing/2014/main" id="{265A75BC-CC28-E2C1-B50B-23E3783690FA}"/>
              </a:ext>
            </a:extLst>
          </p:cNvPr>
          <p:cNvGrpSpPr/>
          <p:nvPr/>
        </p:nvGrpSpPr>
        <p:grpSpPr>
          <a:xfrm>
            <a:off x="6385237" y="148184"/>
            <a:ext cx="398424" cy="398424"/>
            <a:chOff x="6385237" y="148184"/>
            <a:chExt cx="398424" cy="398424"/>
          </a:xfrm>
        </p:grpSpPr>
        <p:sp>
          <p:nvSpPr>
            <p:cNvPr id="12" name="Elipse 11">
              <a:extLst>
                <a:ext uri="{FF2B5EF4-FFF2-40B4-BE49-F238E27FC236}">
                  <a16:creationId xmlns:a16="http://schemas.microsoft.com/office/drawing/2014/main" id="{E5EAD5F0-2BC8-6605-668E-80DD9EDBB753}"/>
                </a:ext>
              </a:extLst>
            </p:cNvPr>
            <p:cNvSpPr/>
            <p:nvPr/>
          </p:nvSpPr>
          <p:spPr>
            <a:xfrm>
              <a:off x="6385237" y="148184"/>
              <a:ext cx="398424" cy="398424"/>
            </a:xfrm>
            <a:prstGeom prst="ellipse">
              <a:avLst/>
            </a:prstGeom>
            <a:noFill/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s-MX"/>
            </a:p>
          </p:txBody>
        </p:sp>
        <p:sp>
          <p:nvSpPr>
            <p:cNvPr id="13" name="Cuadro de texto 2">
              <a:extLst>
                <a:ext uri="{FF2B5EF4-FFF2-40B4-BE49-F238E27FC236}">
                  <a16:creationId xmlns:a16="http://schemas.microsoft.com/office/drawing/2014/main" id="{C3DA4F03-7D77-1115-B7A7-6D6A37B6F1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22435" y="178338"/>
              <a:ext cx="324028" cy="338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s-MX" sz="1600" dirty="0">
                  <a:latin typeface="Arial Black" panose="020B0A04020102020204" pitchFamily="34" charset="0"/>
                  <a:ea typeface="Calibri" panose="020F0502020204030204" pitchFamily="34" charset="0"/>
                </a:rPr>
                <a:t>3</a:t>
              </a:r>
              <a:endParaRPr lang="es-MX" sz="900" dirty="0"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7106813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12</TotalTime>
  <Words>45</Words>
  <Application>Microsoft Office PowerPoint</Application>
  <PresentationFormat>Carta (216 x 279 mm)</PresentationFormat>
  <Paragraphs>10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IEE</dc:creator>
  <cp:lastModifiedBy>Armando de la Cruz Guevara</cp:lastModifiedBy>
  <cp:revision>5</cp:revision>
  <dcterms:created xsi:type="dcterms:W3CDTF">2025-09-29T21:26:23Z</dcterms:created>
  <dcterms:modified xsi:type="dcterms:W3CDTF">2025-10-06T16:33:23Z</dcterms:modified>
</cp:coreProperties>
</file>