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7246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256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398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0874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326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7778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6319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989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373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7806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222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A1F0-D1E4-4728-B761-E2954079E630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086F5-CC39-4F8F-8028-72D45F4334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92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9;p13">
            <a:extLst>
              <a:ext uri="{FF2B5EF4-FFF2-40B4-BE49-F238E27FC236}">
                <a16:creationId xmlns:a16="http://schemas.microsoft.com/office/drawing/2014/main" id="{E01DC5D9-1C62-6929-F0D9-E9AEA401DC6E}"/>
              </a:ext>
            </a:extLst>
          </p:cNvPr>
          <p:cNvSpPr txBox="1"/>
          <p:nvPr/>
        </p:nvSpPr>
        <p:spPr>
          <a:xfrm>
            <a:off x="3616037" y="3094694"/>
            <a:ext cx="2077872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Escriba el 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129;p13">
            <a:extLst>
              <a:ext uri="{FF2B5EF4-FFF2-40B4-BE49-F238E27FC236}">
                <a16:creationId xmlns:a16="http://schemas.microsoft.com/office/drawing/2014/main" id="{67E7EB0F-9CA0-B2D6-C0A9-77D4329FCC33}"/>
              </a:ext>
            </a:extLst>
          </p:cNvPr>
          <p:cNvSpPr txBox="1"/>
          <p:nvPr/>
        </p:nvSpPr>
        <p:spPr>
          <a:xfrm>
            <a:off x="6283037" y="3094694"/>
            <a:ext cx="2077872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Escriba el 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129;p13">
            <a:extLst>
              <a:ext uri="{FF2B5EF4-FFF2-40B4-BE49-F238E27FC236}">
                <a16:creationId xmlns:a16="http://schemas.microsoft.com/office/drawing/2014/main" id="{50847B1D-DE54-F617-C11D-AB948E28DC87}"/>
              </a:ext>
            </a:extLst>
          </p:cNvPr>
          <p:cNvSpPr txBox="1"/>
          <p:nvPr/>
        </p:nvSpPr>
        <p:spPr>
          <a:xfrm>
            <a:off x="973283" y="6146157"/>
            <a:ext cx="2077872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Escriba el 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129;p13">
            <a:extLst>
              <a:ext uri="{FF2B5EF4-FFF2-40B4-BE49-F238E27FC236}">
                <a16:creationId xmlns:a16="http://schemas.microsoft.com/office/drawing/2014/main" id="{26D958D8-B258-DF65-2A68-F5B65EE70829}"/>
              </a:ext>
            </a:extLst>
          </p:cNvPr>
          <p:cNvSpPr txBox="1"/>
          <p:nvPr/>
        </p:nvSpPr>
        <p:spPr>
          <a:xfrm>
            <a:off x="3626583" y="6146990"/>
            <a:ext cx="2077872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Escriba el 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29;p13">
            <a:extLst>
              <a:ext uri="{FF2B5EF4-FFF2-40B4-BE49-F238E27FC236}">
                <a16:creationId xmlns:a16="http://schemas.microsoft.com/office/drawing/2014/main" id="{403DFCD1-494F-F66D-AC39-AFBDE8F16869}"/>
              </a:ext>
            </a:extLst>
          </p:cNvPr>
          <p:cNvSpPr txBox="1"/>
          <p:nvPr/>
        </p:nvSpPr>
        <p:spPr>
          <a:xfrm>
            <a:off x="6283037" y="6146157"/>
            <a:ext cx="2077872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Escriba el 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29;p13">
            <a:extLst>
              <a:ext uri="{FF2B5EF4-FFF2-40B4-BE49-F238E27FC236}">
                <a16:creationId xmlns:a16="http://schemas.microsoft.com/office/drawing/2014/main" id="{3E138C13-CF24-0800-8A94-D6B4CD843485}"/>
              </a:ext>
            </a:extLst>
          </p:cNvPr>
          <p:cNvSpPr txBox="1"/>
          <p:nvPr/>
        </p:nvSpPr>
        <p:spPr>
          <a:xfrm>
            <a:off x="3887933" y="1726557"/>
            <a:ext cx="136813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Coloque la fotografía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29;p13">
            <a:extLst>
              <a:ext uri="{FF2B5EF4-FFF2-40B4-BE49-F238E27FC236}">
                <a16:creationId xmlns:a16="http://schemas.microsoft.com/office/drawing/2014/main" id="{9B72A678-ECB5-9379-2E01-DB9E481CF841}"/>
              </a:ext>
            </a:extLst>
          </p:cNvPr>
          <p:cNvSpPr txBox="1"/>
          <p:nvPr/>
        </p:nvSpPr>
        <p:spPr>
          <a:xfrm>
            <a:off x="6513370" y="1726556"/>
            <a:ext cx="136813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Coloque la fotografía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9;p13">
            <a:extLst>
              <a:ext uri="{FF2B5EF4-FFF2-40B4-BE49-F238E27FC236}">
                <a16:creationId xmlns:a16="http://schemas.microsoft.com/office/drawing/2014/main" id="{F74B41C0-AC1F-574C-06CE-5A24ABA220E0}"/>
              </a:ext>
            </a:extLst>
          </p:cNvPr>
          <p:cNvSpPr txBox="1"/>
          <p:nvPr/>
        </p:nvSpPr>
        <p:spPr>
          <a:xfrm>
            <a:off x="1328152" y="4798802"/>
            <a:ext cx="136813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Coloque la fotografía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29;p13">
            <a:extLst>
              <a:ext uri="{FF2B5EF4-FFF2-40B4-BE49-F238E27FC236}">
                <a16:creationId xmlns:a16="http://schemas.microsoft.com/office/drawing/2014/main" id="{D970B7B2-28FE-93E1-EAAA-543C29A29269}"/>
              </a:ext>
            </a:extLst>
          </p:cNvPr>
          <p:cNvSpPr txBox="1"/>
          <p:nvPr/>
        </p:nvSpPr>
        <p:spPr>
          <a:xfrm>
            <a:off x="3887933" y="4732706"/>
            <a:ext cx="136813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Coloque la fotografía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29;p13">
            <a:extLst>
              <a:ext uri="{FF2B5EF4-FFF2-40B4-BE49-F238E27FC236}">
                <a16:creationId xmlns:a16="http://schemas.microsoft.com/office/drawing/2014/main" id="{9717324F-B60B-A99F-F873-35321AF15956}"/>
              </a:ext>
            </a:extLst>
          </p:cNvPr>
          <p:cNvSpPr txBox="1"/>
          <p:nvPr/>
        </p:nvSpPr>
        <p:spPr>
          <a:xfrm>
            <a:off x="6466763" y="4798802"/>
            <a:ext cx="136813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Coloque la fotografía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3D0FE42-230C-668B-E663-F73153F855A9}"/>
              </a:ext>
            </a:extLst>
          </p:cNvPr>
          <p:cNvSpPr txBox="1"/>
          <p:nvPr/>
        </p:nvSpPr>
        <p:spPr>
          <a:xfrm>
            <a:off x="1305545" y="2344447"/>
            <a:ext cx="4317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Black" panose="020B0A04020102020204" pitchFamily="34" charset="0"/>
              </a:rPr>
              <a:t>4.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0722AB27-B746-AA39-15E7-D7DD9217BFDA}"/>
              </a:ext>
            </a:extLst>
          </p:cNvPr>
          <p:cNvGrpSpPr/>
          <p:nvPr/>
        </p:nvGrpSpPr>
        <p:grpSpPr>
          <a:xfrm>
            <a:off x="8671434" y="65904"/>
            <a:ext cx="398424" cy="398424"/>
            <a:chOff x="6385237" y="148184"/>
            <a:chExt cx="398424" cy="398424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92264F54-29A0-9533-679C-960861FEEC15}"/>
                </a:ext>
              </a:extLst>
            </p:cNvPr>
            <p:cNvSpPr/>
            <p:nvPr/>
          </p:nvSpPr>
          <p:spPr>
            <a:xfrm>
              <a:off x="6385237" y="148184"/>
              <a:ext cx="398424" cy="398424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15" name="Cuadro de texto 2">
              <a:extLst>
                <a:ext uri="{FF2B5EF4-FFF2-40B4-BE49-F238E27FC236}">
                  <a16:creationId xmlns:a16="http://schemas.microsoft.com/office/drawing/2014/main" id="{EBA70099-31D7-AA05-2ABF-35B94E1B31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2435" y="178338"/>
              <a:ext cx="324028" cy="338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600" dirty="0">
                  <a:latin typeface="Arial Black" panose="020B0A04020102020204" pitchFamily="34" charset="0"/>
                  <a:ea typeface="Calibri" panose="020F0502020204030204" pitchFamily="34" charset="0"/>
                </a:rPr>
                <a:t>4</a:t>
              </a:r>
              <a:endParaRPr lang="es-MX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20983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</TotalTime>
  <Words>38</Words>
  <Application>Microsoft Office PowerPoint</Application>
  <PresentationFormat>Carta (216 x 279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5</cp:revision>
  <dcterms:created xsi:type="dcterms:W3CDTF">2025-09-29T21:21:09Z</dcterms:created>
  <dcterms:modified xsi:type="dcterms:W3CDTF">2025-10-06T16:35:44Z</dcterms:modified>
</cp:coreProperties>
</file>