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41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282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584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263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40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5967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5031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537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5089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2623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908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51D3-05E3-44CD-A37C-BB86C4E7AE54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9EC5B-8FE5-46B1-816D-F14F3802A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308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9;p13">
            <a:extLst>
              <a:ext uri="{FF2B5EF4-FFF2-40B4-BE49-F238E27FC236}">
                <a16:creationId xmlns:a16="http://schemas.microsoft.com/office/drawing/2014/main" id="{4A644D83-A347-0559-F147-560F7D85E80D}"/>
              </a:ext>
            </a:extLst>
          </p:cNvPr>
          <p:cNvSpPr txBox="1"/>
          <p:nvPr/>
        </p:nvSpPr>
        <p:spPr>
          <a:xfrm>
            <a:off x="936388" y="2235844"/>
            <a:ext cx="136813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Día/mes/año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29;p13">
            <a:extLst>
              <a:ext uri="{FF2B5EF4-FFF2-40B4-BE49-F238E27FC236}">
                <a16:creationId xmlns:a16="http://schemas.microsoft.com/office/drawing/2014/main" id="{0C80DF19-29A6-4482-22C3-3D2116001F7F}"/>
              </a:ext>
            </a:extLst>
          </p:cNvPr>
          <p:cNvSpPr txBox="1"/>
          <p:nvPr/>
        </p:nvSpPr>
        <p:spPr>
          <a:xfrm>
            <a:off x="3973585" y="2249349"/>
            <a:ext cx="136813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Ubicación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29;p13">
            <a:extLst>
              <a:ext uri="{FF2B5EF4-FFF2-40B4-BE49-F238E27FC236}">
                <a16:creationId xmlns:a16="http://schemas.microsoft.com/office/drawing/2014/main" id="{716103E3-A6D4-54A3-A0D1-4CB07D8D015A}"/>
              </a:ext>
            </a:extLst>
          </p:cNvPr>
          <p:cNvSpPr txBox="1"/>
          <p:nvPr/>
        </p:nvSpPr>
        <p:spPr>
          <a:xfrm>
            <a:off x="4002524" y="2957334"/>
            <a:ext cx="1368134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00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29;p13">
            <a:extLst>
              <a:ext uri="{FF2B5EF4-FFF2-40B4-BE49-F238E27FC236}">
                <a16:creationId xmlns:a16="http://schemas.microsoft.com/office/drawing/2014/main" id="{A7E9D3F4-D221-CC06-1085-281F6C7B49BF}"/>
              </a:ext>
            </a:extLst>
          </p:cNvPr>
          <p:cNvSpPr txBox="1"/>
          <p:nvPr/>
        </p:nvSpPr>
        <p:spPr>
          <a:xfrm>
            <a:off x="1278613" y="4971329"/>
            <a:ext cx="136813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Nombre completo y firma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29;p13">
            <a:extLst>
              <a:ext uri="{FF2B5EF4-FFF2-40B4-BE49-F238E27FC236}">
                <a16:creationId xmlns:a16="http://schemas.microsoft.com/office/drawing/2014/main" id="{DE980543-CA2D-8107-614C-67315DA42198}"/>
              </a:ext>
            </a:extLst>
          </p:cNvPr>
          <p:cNvSpPr txBox="1"/>
          <p:nvPr/>
        </p:nvSpPr>
        <p:spPr>
          <a:xfrm>
            <a:off x="4211253" y="4971329"/>
            <a:ext cx="136813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Nombre completo y firma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F8A9A94-1E0E-A445-A20B-4AEF7A777856}"/>
              </a:ext>
            </a:extLst>
          </p:cNvPr>
          <p:cNvSpPr txBox="1"/>
          <p:nvPr/>
        </p:nvSpPr>
        <p:spPr>
          <a:xfrm>
            <a:off x="2430888" y="1553615"/>
            <a:ext cx="431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5.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34221A78-6585-510B-399E-91CD7EA3853C}"/>
              </a:ext>
            </a:extLst>
          </p:cNvPr>
          <p:cNvGrpSpPr/>
          <p:nvPr/>
        </p:nvGrpSpPr>
        <p:grpSpPr>
          <a:xfrm>
            <a:off x="6385237" y="148184"/>
            <a:ext cx="398424" cy="398424"/>
            <a:chOff x="6385237" y="148184"/>
            <a:chExt cx="398424" cy="398424"/>
          </a:xfrm>
        </p:grpSpPr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12AF7D71-9AA4-955F-5625-FA0CC897A976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0" name="Cuadro de texto 2">
              <a:extLst>
                <a:ext uri="{FF2B5EF4-FFF2-40B4-BE49-F238E27FC236}">
                  <a16:creationId xmlns:a16="http://schemas.microsoft.com/office/drawing/2014/main" id="{4711641D-2AC5-6847-115C-637BC0D829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2435" y="178338"/>
              <a:ext cx="324028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latin typeface="Arial Black" panose="020B0A04020102020204" pitchFamily="34" charset="0"/>
                  <a:ea typeface="Calibri" panose="020F0502020204030204" pitchFamily="34" charset="0"/>
                </a:rPr>
                <a:t>5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87469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18</Words>
  <Application>Microsoft Office PowerPoint</Application>
  <PresentationFormat>Carta (216 x 279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5</cp:revision>
  <dcterms:created xsi:type="dcterms:W3CDTF">2025-09-29T21:22:20Z</dcterms:created>
  <dcterms:modified xsi:type="dcterms:W3CDTF">2025-10-06T16:36:00Z</dcterms:modified>
</cp:coreProperties>
</file>