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02DB0-E2D2-45CF-94DF-3266B729878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8B1B-081A-48DA-BD24-E687CC649D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44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02DB0-E2D2-45CF-94DF-3266B729878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8B1B-081A-48DA-BD24-E687CC649D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448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02DB0-E2D2-45CF-94DF-3266B729878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8B1B-081A-48DA-BD24-E687CC649D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9651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02DB0-E2D2-45CF-94DF-3266B729878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8B1B-081A-48DA-BD24-E687CC649D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8888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02DB0-E2D2-45CF-94DF-3266B729878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8B1B-081A-48DA-BD24-E687CC649D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2397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02DB0-E2D2-45CF-94DF-3266B729878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8B1B-081A-48DA-BD24-E687CC649D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0512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02DB0-E2D2-45CF-94DF-3266B729878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8B1B-081A-48DA-BD24-E687CC649D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8645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02DB0-E2D2-45CF-94DF-3266B729878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8B1B-081A-48DA-BD24-E687CC649D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578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02DB0-E2D2-45CF-94DF-3266B729878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8B1B-081A-48DA-BD24-E687CC649D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0896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02DB0-E2D2-45CF-94DF-3266B729878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8B1B-081A-48DA-BD24-E687CC649D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443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02DB0-E2D2-45CF-94DF-3266B729878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8B1B-081A-48DA-BD24-E687CC649D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3868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02DB0-E2D2-45CF-94DF-3266B729878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78B1B-081A-48DA-BD24-E687CC649D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118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88;p13">
            <a:extLst>
              <a:ext uri="{FF2B5EF4-FFF2-40B4-BE49-F238E27FC236}">
                <a16:creationId xmlns:a16="http://schemas.microsoft.com/office/drawing/2014/main" id="{17E7D7E9-FCC7-3D7D-3E8B-DCECE9134351}"/>
              </a:ext>
            </a:extLst>
          </p:cNvPr>
          <p:cNvGrpSpPr/>
          <p:nvPr/>
        </p:nvGrpSpPr>
        <p:grpSpPr>
          <a:xfrm>
            <a:off x="414479" y="1780091"/>
            <a:ext cx="1758950" cy="1843087"/>
            <a:chOff x="368133" y="4061358"/>
            <a:chExt cx="2196935" cy="2972028"/>
          </a:xfrm>
          <a:noFill/>
        </p:grpSpPr>
        <p:sp>
          <p:nvSpPr>
            <p:cNvPr id="9" name="Google Shape;89;p13">
              <a:extLst>
                <a:ext uri="{FF2B5EF4-FFF2-40B4-BE49-F238E27FC236}">
                  <a16:creationId xmlns:a16="http://schemas.microsoft.com/office/drawing/2014/main" id="{9DAF2014-DC6A-A2A9-320D-85A6A4AC99AE}"/>
                </a:ext>
              </a:extLst>
            </p:cNvPr>
            <p:cNvSpPr txBox="1"/>
            <p:nvPr/>
          </p:nvSpPr>
          <p:spPr>
            <a:xfrm>
              <a:off x="368133" y="4061358"/>
              <a:ext cx="2196935" cy="2972028"/>
            </a:xfrm>
            <a:prstGeom prst="rect">
              <a:avLst/>
            </a:prstGeom>
            <a:grpFill/>
            <a:ln w="9525" cap="flat" cmpd="sng">
              <a:solidFill>
                <a:srgbClr val="A5A5A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90;p13">
              <a:extLst>
                <a:ext uri="{FF2B5EF4-FFF2-40B4-BE49-F238E27FC236}">
                  <a16:creationId xmlns:a16="http://schemas.microsoft.com/office/drawing/2014/main" id="{6BD6F0A8-84A0-38B6-1CDD-0B10AAF67B42}"/>
                </a:ext>
              </a:extLst>
            </p:cNvPr>
            <p:cNvSpPr txBox="1"/>
            <p:nvPr/>
          </p:nvSpPr>
          <p:spPr>
            <a:xfrm>
              <a:off x="605640" y="4151300"/>
              <a:ext cx="1721922" cy="646331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n-US" sz="1800" b="1" i="0" u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PLANILLA </a:t>
              </a:r>
              <a:br>
                <a:rPr lang="en-US" sz="1800" b="1" i="0" u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800" b="1" i="0" u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EJEMPLO 1</a:t>
              </a:r>
              <a:endParaRPr dirty="0"/>
            </a:p>
          </p:txBody>
        </p:sp>
        <p:sp>
          <p:nvSpPr>
            <p:cNvPr id="11" name="Google Shape;91;p13">
              <a:extLst>
                <a:ext uri="{FF2B5EF4-FFF2-40B4-BE49-F238E27FC236}">
                  <a16:creationId xmlns:a16="http://schemas.microsoft.com/office/drawing/2014/main" id="{03E41B3E-DE3C-50F6-C3D9-3EF1FCC2015E}"/>
                </a:ext>
              </a:extLst>
            </p:cNvPr>
            <p:cNvSpPr/>
            <p:nvPr/>
          </p:nvSpPr>
          <p:spPr>
            <a:xfrm>
              <a:off x="1115647" y="5215866"/>
              <a:ext cx="848636" cy="650211"/>
            </a:xfrm>
            <a:prstGeom prst="cube">
              <a:avLst>
                <a:gd name="adj" fmla="val 25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92;p13">
              <a:extLst>
                <a:ext uri="{FF2B5EF4-FFF2-40B4-BE49-F238E27FC236}">
                  <a16:creationId xmlns:a16="http://schemas.microsoft.com/office/drawing/2014/main" id="{4EBF84AE-5A1D-7E48-42FD-1F4BFE3ED616}"/>
                </a:ext>
              </a:extLst>
            </p:cNvPr>
            <p:cNvSpPr txBox="1"/>
            <p:nvPr/>
          </p:nvSpPr>
          <p:spPr>
            <a:xfrm>
              <a:off x="605641" y="5991812"/>
              <a:ext cx="1721922" cy="1041574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n-US" sz="1800" b="1" i="0" u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Nombre</a:t>
              </a:r>
              <a:r>
                <a:rPr lang="en-US" sz="1800" b="1" i="0" u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del </a:t>
              </a:r>
              <a:r>
                <a:rPr lang="en-US" sz="1800" b="1" i="0" u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compromiso</a:t>
              </a:r>
              <a:endParaRPr dirty="0"/>
            </a:p>
          </p:txBody>
        </p:sp>
      </p:grpSp>
      <p:grpSp>
        <p:nvGrpSpPr>
          <p:cNvPr id="3" name="Google Shape;93;p13">
            <a:extLst>
              <a:ext uri="{FF2B5EF4-FFF2-40B4-BE49-F238E27FC236}">
                <a16:creationId xmlns:a16="http://schemas.microsoft.com/office/drawing/2014/main" id="{2B67C808-6001-2A5B-6F83-756A3F9AC933}"/>
              </a:ext>
            </a:extLst>
          </p:cNvPr>
          <p:cNvGrpSpPr/>
          <p:nvPr/>
        </p:nvGrpSpPr>
        <p:grpSpPr>
          <a:xfrm>
            <a:off x="2440129" y="1780091"/>
            <a:ext cx="1758950" cy="1843087"/>
            <a:chOff x="2385170" y="1940809"/>
            <a:chExt cx="1758537" cy="1844240"/>
          </a:xfrm>
        </p:grpSpPr>
        <p:grpSp>
          <p:nvGrpSpPr>
            <p:cNvPr id="4" name="Google Shape;94;p13">
              <a:extLst>
                <a:ext uri="{FF2B5EF4-FFF2-40B4-BE49-F238E27FC236}">
                  <a16:creationId xmlns:a16="http://schemas.microsoft.com/office/drawing/2014/main" id="{C04EDFB5-2267-72F8-0C53-D7957CE33511}"/>
                </a:ext>
              </a:extLst>
            </p:cNvPr>
            <p:cNvGrpSpPr/>
            <p:nvPr/>
          </p:nvGrpSpPr>
          <p:grpSpPr>
            <a:xfrm>
              <a:off x="2385170" y="1940809"/>
              <a:ext cx="1758537" cy="1844240"/>
              <a:chOff x="368133" y="4061358"/>
              <a:chExt cx="2196935" cy="2972028"/>
            </a:xfrm>
          </p:grpSpPr>
          <p:sp>
            <p:nvSpPr>
              <p:cNvPr id="6" name="Google Shape;95;p13">
                <a:extLst>
                  <a:ext uri="{FF2B5EF4-FFF2-40B4-BE49-F238E27FC236}">
                    <a16:creationId xmlns:a16="http://schemas.microsoft.com/office/drawing/2014/main" id="{DABC0FD6-6856-0377-EAED-10E7FA47B37C}"/>
                  </a:ext>
                </a:extLst>
              </p:cNvPr>
              <p:cNvSpPr txBox="1"/>
              <p:nvPr/>
            </p:nvSpPr>
            <p:spPr>
              <a:xfrm>
                <a:off x="368133" y="4061358"/>
                <a:ext cx="2196935" cy="297202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" name="Google Shape;96;p13">
                <a:extLst>
                  <a:ext uri="{FF2B5EF4-FFF2-40B4-BE49-F238E27FC236}">
                    <a16:creationId xmlns:a16="http://schemas.microsoft.com/office/drawing/2014/main" id="{8DBE75F3-8C8F-BEB2-45D1-604680D64586}"/>
                  </a:ext>
                </a:extLst>
              </p:cNvPr>
              <p:cNvSpPr txBox="1"/>
              <p:nvPr/>
            </p:nvSpPr>
            <p:spPr>
              <a:xfrm>
                <a:off x="605641" y="4151300"/>
                <a:ext cx="1721922" cy="10415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rPr lang="en-US" sz="1800" b="1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PLANILLA </a:t>
                </a:r>
                <a:br>
                  <a:rPr lang="en-US" sz="1800" b="1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</a:br>
                <a:r>
                  <a:rPr lang="en-US" sz="1800" b="1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EJEMPLO 2</a:t>
                </a:r>
                <a:endParaRPr/>
              </a:p>
            </p:txBody>
          </p:sp>
          <p:sp>
            <p:nvSpPr>
              <p:cNvPr id="8" name="Google Shape;97;p13">
                <a:extLst>
                  <a:ext uri="{FF2B5EF4-FFF2-40B4-BE49-F238E27FC236}">
                    <a16:creationId xmlns:a16="http://schemas.microsoft.com/office/drawing/2014/main" id="{82A79B35-8DC3-4022-D72B-1A2CFBE8E3F3}"/>
                  </a:ext>
                </a:extLst>
              </p:cNvPr>
              <p:cNvSpPr txBox="1"/>
              <p:nvPr/>
            </p:nvSpPr>
            <p:spPr>
              <a:xfrm>
                <a:off x="605641" y="5991812"/>
                <a:ext cx="1721922" cy="10415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rPr lang="en-US" sz="1800" b="1" i="0" u="none" dirty="0" err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Nombre</a:t>
                </a:r>
                <a:r>
                  <a:rPr lang="en-US" sz="1800" b="1" i="0" u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 del </a:t>
                </a:r>
                <a:r>
                  <a:rPr lang="en-US" sz="1800" b="1" i="0" u="none" dirty="0" err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compromiso</a:t>
                </a:r>
                <a:endParaRPr dirty="0"/>
              </a:p>
            </p:txBody>
          </p:sp>
        </p:grpSp>
        <p:sp>
          <p:nvSpPr>
            <p:cNvPr id="5" name="Google Shape;98;p13">
              <a:extLst>
                <a:ext uri="{FF2B5EF4-FFF2-40B4-BE49-F238E27FC236}">
                  <a16:creationId xmlns:a16="http://schemas.microsoft.com/office/drawing/2014/main" id="{0EA2858D-63F7-7812-F116-B0594B2F33CB}"/>
                </a:ext>
              </a:extLst>
            </p:cNvPr>
            <p:cNvSpPr/>
            <p:nvPr/>
          </p:nvSpPr>
          <p:spPr>
            <a:xfrm>
              <a:off x="3027957" y="2665162"/>
              <a:ext cx="439634" cy="440012"/>
            </a:xfrm>
            <a:custGeom>
              <a:avLst/>
              <a:gdLst/>
              <a:ahLst/>
              <a:cxnLst/>
              <a:rect l="l" t="t" r="r" b="b"/>
              <a:pathLst>
                <a:path w="439634" h="440012" extrusionOk="0">
                  <a:moveTo>
                    <a:pt x="0" y="168069"/>
                  </a:moveTo>
                  <a:lnTo>
                    <a:pt x="167926" y="168070"/>
                  </a:lnTo>
                  <a:lnTo>
                    <a:pt x="219817" y="0"/>
                  </a:lnTo>
                  <a:lnTo>
                    <a:pt x="271708" y="168070"/>
                  </a:lnTo>
                  <a:lnTo>
                    <a:pt x="439634" y="168069"/>
                  </a:lnTo>
                  <a:lnTo>
                    <a:pt x="303778" y="271941"/>
                  </a:lnTo>
                  <a:lnTo>
                    <a:pt x="355671" y="440011"/>
                  </a:lnTo>
                  <a:lnTo>
                    <a:pt x="219817" y="336137"/>
                  </a:lnTo>
                  <a:lnTo>
                    <a:pt x="83963" y="440011"/>
                  </a:lnTo>
                  <a:lnTo>
                    <a:pt x="135856" y="271941"/>
                  </a:lnTo>
                  <a:lnTo>
                    <a:pt x="0" y="168069"/>
                  </a:lnTo>
                  <a:close/>
                </a:path>
              </a:pathLst>
            </a:custGeom>
            <a:solidFill>
              <a:srgbClr val="2E75B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" name="Google Shape;88;p13">
            <a:extLst>
              <a:ext uri="{FF2B5EF4-FFF2-40B4-BE49-F238E27FC236}">
                <a16:creationId xmlns:a16="http://schemas.microsoft.com/office/drawing/2014/main" id="{08026A1B-449E-B86C-3BB9-5515F2D37DDB}"/>
              </a:ext>
            </a:extLst>
          </p:cNvPr>
          <p:cNvGrpSpPr/>
          <p:nvPr/>
        </p:nvGrpSpPr>
        <p:grpSpPr>
          <a:xfrm>
            <a:off x="4944923" y="1780091"/>
            <a:ext cx="1758950" cy="1843087"/>
            <a:chOff x="368133" y="4061358"/>
            <a:chExt cx="2196935" cy="2972028"/>
          </a:xfrm>
        </p:grpSpPr>
        <p:sp>
          <p:nvSpPr>
            <p:cNvPr id="20" name="Google Shape;89;p13">
              <a:extLst>
                <a:ext uri="{FF2B5EF4-FFF2-40B4-BE49-F238E27FC236}">
                  <a16:creationId xmlns:a16="http://schemas.microsoft.com/office/drawing/2014/main" id="{F3B3CB6B-E030-B5C4-129E-4B9DAC9C3194}"/>
                </a:ext>
              </a:extLst>
            </p:cNvPr>
            <p:cNvSpPr txBox="1"/>
            <p:nvPr/>
          </p:nvSpPr>
          <p:spPr>
            <a:xfrm>
              <a:off x="368133" y="4061358"/>
              <a:ext cx="2196935" cy="2972028"/>
            </a:xfrm>
            <a:prstGeom prst="rect">
              <a:avLst/>
            </a:prstGeom>
            <a:noFill/>
            <a:ln w="9525" cap="flat" cmpd="sng">
              <a:solidFill>
                <a:srgbClr val="A5A5A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90;p13">
              <a:extLst>
                <a:ext uri="{FF2B5EF4-FFF2-40B4-BE49-F238E27FC236}">
                  <a16:creationId xmlns:a16="http://schemas.microsoft.com/office/drawing/2014/main" id="{6EF72202-A4EC-5B84-3C41-6C606207C522}"/>
                </a:ext>
              </a:extLst>
            </p:cNvPr>
            <p:cNvSpPr txBox="1"/>
            <p:nvPr/>
          </p:nvSpPr>
          <p:spPr>
            <a:xfrm>
              <a:off x="605640" y="4151300"/>
              <a:ext cx="172192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n-US" sz="1800" b="1" i="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PLANILLA </a:t>
              </a:r>
              <a:br>
                <a:rPr lang="en-US" sz="1800" b="1" i="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800" b="1" i="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EJEMPLO 1</a:t>
              </a:r>
              <a:endParaRPr/>
            </a:p>
          </p:txBody>
        </p:sp>
        <p:sp>
          <p:nvSpPr>
            <p:cNvPr id="22" name="Google Shape;91;p13">
              <a:extLst>
                <a:ext uri="{FF2B5EF4-FFF2-40B4-BE49-F238E27FC236}">
                  <a16:creationId xmlns:a16="http://schemas.microsoft.com/office/drawing/2014/main" id="{28DA15D5-50A9-8112-DEFB-2D24047D72CE}"/>
                </a:ext>
              </a:extLst>
            </p:cNvPr>
            <p:cNvSpPr/>
            <p:nvPr/>
          </p:nvSpPr>
          <p:spPr>
            <a:xfrm>
              <a:off x="1115647" y="5215866"/>
              <a:ext cx="848636" cy="650211"/>
            </a:xfrm>
            <a:prstGeom prst="cube">
              <a:avLst>
                <a:gd name="adj" fmla="val 25000"/>
              </a:avLst>
            </a:pr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92;p13">
              <a:extLst>
                <a:ext uri="{FF2B5EF4-FFF2-40B4-BE49-F238E27FC236}">
                  <a16:creationId xmlns:a16="http://schemas.microsoft.com/office/drawing/2014/main" id="{638231E5-BE27-D8BC-19D4-2F287D3F0326}"/>
                </a:ext>
              </a:extLst>
            </p:cNvPr>
            <p:cNvSpPr txBox="1"/>
            <p:nvPr/>
          </p:nvSpPr>
          <p:spPr>
            <a:xfrm>
              <a:off x="605641" y="5991812"/>
              <a:ext cx="1721922" cy="104157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n-US" sz="1800" b="1" i="0" u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Nombre</a:t>
              </a:r>
              <a:r>
                <a:rPr lang="en-US" sz="1800" b="1" i="0" u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del </a:t>
              </a:r>
              <a:r>
                <a:rPr lang="en-US" sz="1800" b="1" i="0" u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compromiso</a:t>
              </a:r>
              <a:endParaRPr dirty="0"/>
            </a:p>
          </p:txBody>
        </p:sp>
      </p:grpSp>
      <p:grpSp>
        <p:nvGrpSpPr>
          <p:cNvPr id="14" name="Google Shape;93;p13">
            <a:extLst>
              <a:ext uri="{FF2B5EF4-FFF2-40B4-BE49-F238E27FC236}">
                <a16:creationId xmlns:a16="http://schemas.microsoft.com/office/drawing/2014/main" id="{6595E161-5570-4688-5440-5C43331EC96D}"/>
              </a:ext>
            </a:extLst>
          </p:cNvPr>
          <p:cNvGrpSpPr/>
          <p:nvPr/>
        </p:nvGrpSpPr>
        <p:grpSpPr>
          <a:xfrm>
            <a:off x="6970573" y="1780091"/>
            <a:ext cx="1758950" cy="1843087"/>
            <a:chOff x="2385170" y="1940809"/>
            <a:chExt cx="1758537" cy="1844240"/>
          </a:xfrm>
        </p:grpSpPr>
        <p:grpSp>
          <p:nvGrpSpPr>
            <p:cNvPr id="15" name="Google Shape;94;p13">
              <a:extLst>
                <a:ext uri="{FF2B5EF4-FFF2-40B4-BE49-F238E27FC236}">
                  <a16:creationId xmlns:a16="http://schemas.microsoft.com/office/drawing/2014/main" id="{A313F5FF-62F1-825F-0968-56A8CAB53A38}"/>
                </a:ext>
              </a:extLst>
            </p:cNvPr>
            <p:cNvGrpSpPr/>
            <p:nvPr/>
          </p:nvGrpSpPr>
          <p:grpSpPr>
            <a:xfrm>
              <a:off x="2385170" y="1940809"/>
              <a:ext cx="1758537" cy="1844240"/>
              <a:chOff x="368133" y="4061358"/>
              <a:chExt cx="2196935" cy="2972028"/>
            </a:xfrm>
          </p:grpSpPr>
          <p:sp>
            <p:nvSpPr>
              <p:cNvPr id="17" name="Google Shape;95;p13">
                <a:extLst>
                  <a:ext uri="{FF2B5EF4-FFF2-40B4-BE49-F238E27FC236}">
                    <a16:creationId xmlns:a16="http://schemas.microsoft.com/office/drawing/2014/main" id="{200BD1D1-D7C8-DC70-D25E-419B2E7BC41C}"/>
                  </a:ext>
                </a:extLst>
              </p:cNvPr>
              <p:cNvSpPr txBox="1"/>
              <p:nvPr/>
            </p:nvSpPr>
            <p:spPr>
              <a:xfrm>
                <a:off x="368133" y="4061358"/>
                <a:ext cx="2196935" cy="2972028"/>
              </a:xfrm>
              <a:prstGeom prst="rect">
                <a:avLst/>
              </a:prstGeom>
              <a:noFill/>
              <a:ln w="9525" cap="flat" cmpd="sng">
                <a:solidFill>
                  <a:srgbClr val="A5A5A5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" name="Google Shape;96;p13">
                <a:extLst>
                  <a:ext uri="{FF2B5EF4-FFF2-40B4-BE49-F238E27FC236}">
                    <a16:creationId xmlns:a16="http://schemas.microsoft.com/office/drawing/2014/main" id="{EB59B408-AB56-D3FA-7C5F-A07A6370F44D}"/>
                  </a:ext>
                </a:extLst>
              </p:cNvPr>
              <p:cNvSpPr txBox="1"/>
              <p:nvPr/>
            </p:nvSpPr>
            <p:spPr>
              <a:xfrm>
                <a:off x="605641" y="4151300"/>
                <a:ext cx="1721922" cy="10415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rPr lang="en-US" sz="1800" b="1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PLANILLA </a:t>
                </a:r>
                <a:br>
                  <a:rPr lang="en-US" sz="1800" b="1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</a:br>
                <a:r>
                  <a:rPr lang="en-US" sz="1800" b="1" i="0" u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EJEMPLO 2</a:t>
                </a:r>
                <a:endParaRPr/>
              </a:p>
            </p:txBody>
          </p:sp>
          <p:sp>
            <p:nvSpPr>
              <p:cNvPr id="19" name="Google Shape;97;p13">
                <a:extLst>
                  <a:ext uri="{FF2B5EF4-FFF2-40B4-BE49-F238E27FC236}">
                    <a16:creationId xmlns:a16="http://schemas.microsoft.com/office/drawing/2014/main" id="{D326D20C-5818-BD27-6589-E1312021E360}"/>
                  </a:ext>
                </a:extLst>
              </p:cNvPr>
              <p:cNvSpPr txBox="1"/>
              <p:nvPr/>
            </p:nvSpPr>
            <p:spPr>
              <a:xfrm>
                <a:off x="605641" y="5991812"/>
                <a:ext cx="1721922" cy="10415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rPr lang="en-US" sz="1800" b="1" i="0" u="none" dirty="0" err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Nombre</a:t>
                </a:r>
                <a:r>
                  <a:rPr lang="en-US" sz="1800" b="1" i="0" u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 del </a:t>
                </a:r>
                <a:r>
                  <a:rPr lang="en-US" sz="1800" b="1" i="0" u="none" dirty="0" err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compromiso</a:t>
                </a:r>
                <a:endParaRPr dirty="0"/>
              </a:p>
            </p:txBody>
          </p:sp>
        </p:grpSp>
        <p:sp>
          <p:nvSpPr>
            <p:cNvPr id="16" name="Google Shape;98;p13">
              <a:extLst>
                <a:ext uri="{FF2B5EF4-FFF2-40B4-BE49-F238E27FC236}">
                  <a16:creationId xmlns:a16="http://schemas.microsoft.com/office/drawing/2014/main" id="{0839ED04-EECA-324A-B6BA-B52BCD3E2C63}"/>
                </a:ext>
              </a:extLst>
            </p:cNvPr>
            <p:cNvSpPr/>
            <p:nvPr/>
          </p:nvSpPr>
          <p:spPr>
            <a:xfrm>
              <a:off x="3027957" y="2665162"/>
              <a:ext cx="439634" cy="440012"/>
            </a:xfrm>
            <a:custGeom>
              <a:avLst/>
              <a:gdLst/>
              <a:ahLst/>
              <a:cxnLst/>
              <a:rect l="l" t="t" r="r" b="b"/>
              <a:pathLst>
                <a:path w="439634" h="440012" extrusionOk="0">
                  <a:moveTo>
                    <a:pt x="0" y="168069"/>
                  </a:moveTo>
                  <a:lnTo>
                    <a:pt x="167926" y="168070"/>
                  </a:lnTo>
                  <a:lnTo>
                    <a:pt x="219817" y="0"/>
                  </a:lnTo>
                  <a:lnTo>
                    <a:pt x="271708" y="168070"/>
                  </a:lnTo>
                  <a:lnTo>
                    <a:pt x="439634" y="168069"/>
                  </a:lnTo>
                  <a:lnTo>
                    <a:pt x="303778" y="271941"/>
                  </a:lnTo>
                  <a:lnTo>
                    <a:pt x="355671" y="440011"/>
                  </a:lnTo>
                  <a:lnTo>
                    <a:pt x="219817" y="336137"/>
                  </a:lnTo>
                  <a:lnTo>
                    <a:pt x="83963" y="440011"/>
                  </a:lnTo>
                  <a:lnTo>
                    <a:pt x="135856" y="271941"/>
                  </a:lnTo>
                  <a:lnTo>
                    <a:pt x="0" y="168069"/>
                  </a:lnTo>
                  <a:close/>
                </a:path>
              </a:pathLst>
            </a:custGeom>
            <a:solidFill>
              <a:srgbClr val="2E75B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" name="CuadroTexto 26">
            <a:extLst>
              <a:ext uri="{FF2B5EF4-FFF2-40B4-BE49-F238E27FC236}">
                <a16:creationId xmlns:a16="http://schemas.microsoft.com/office/drawing/2014/main" id="{DAA18AB4-A5FA-175F-D254-CF7539CD4B53}"/>
              </a:ext>
            </a:extLst>
          </p:cNvPr>
          <p:cNvSpPr txBox="1"/>
          <p:nvPr/>
        </p:nvSpPr>
        <p:spPr>
          <a:xfrm>
            <a:off x="7160731" y="694079"/>
            <a:ext cx="18013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6000"/>
              </a:buClr>
              <a:buSzPts val="1100"/>
              <a:buFont typeface="Calibri"/>
              <a:buNone/>
            </a:pPr>
            <a:r>
              <a:rPr lang="es-MX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Coloque Logotipo </a:t>
            </a:r>
            <a:br>
              <a:rPr lang="es-MX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y/o </a:t>
            </a:r>
            <a:endParaRPr lang="es-MX" sz="12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6000"/>
              </a:buClr>
              <a:buSzPts val="1100"/>
              <a:buFont typeface="Calibri"/>
              <a:buNone/>
            </a:pPr>
            <a:r>
              <a:rPr lang="es-MX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Emblema de la escuela </a:t>
            </a:r>
            <a:endParaRPr lang="es-MX" sz="120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3CB45C1E-069F-390C-CE20-4E90AC80F811}"/>
              </a:ext>
            </a:extLst>
          </p:cNvPr>
          <p:cNvSpPr txBox="1"/>
          <p:nvPr/>
        </p:nvSpPr>
        <p:spPr>
          <a:xfrm>
            <a:off x="2630287" y="694078"/>
            <a:ext cx="18013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6000"/>
              </a:buClr>
              <a:buSzPts val="1100"/>
              <a:buFont typeface="Calibri"/>
              <a:buNone/>
            </a:pPr>
            <a:r>
              <a:rPr lang="es-MX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Coloque Logotipo </a:t>
            </a:r>
            <a:br>
              <a:rPr lang="es-MX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y/o </a:t>
            </a:r>
            <a:endParaRPr lang="es-MX" sz="12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6000"/>
              </a:buClr>
              <a:buSzPts val="1100"/>
              <a:buFont typeface="Calibri"/>
              <a:buNone/>
            </a:pPr>
            <a:r>
              <a:rPr lang="es-MX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Emblema de la escuela </a:t>
            </a:r>
            <a:endParaRPr lang="es-MX" sz="1200" dirty="0"/>
          </a:p>
        </p:txBody>
      </p:sp>
      <p:sp>
        <p:nvSpPr>
          <p:cNvPr id="24" name="Google Shape;91;p13">
            <a:extLst>
              <a:ext uri="{FF2B5EF4-FFF2-40B4-BE49-F238E27FC236}">
                <a16:creationId xmlns:a16="http://schemas.microsoft.com/office/drawing/2014/main" id="{FCBAF98F-D985-1D25-9127-3199AFE75B6A}"/>
              </a:ext>
            </a:extLst>
          </p:cNvPr>
          <p:cNvSpPr/>
          <p:nvPr/>
        </p:nvSpPr>
        <p:spPr>
          <a:xfrm>
            <a:off x="1012967" y="2522246"/>
            <a:ext cx="679450" cy="403225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2C5148D1-072A-1B7B-3974-7A79EBA24B67}"/>
              </a:ext>
            </a:extLst>
          </p:cNvPr>
          <p:cNvSpPr txBox="1"/>
          <p:nvPr/>
        </p:nvSpPr>
        <p:spPr>
          <a:xfrm>
            <a:off x="1476558" y="606264"/>
            <a:ext cx="4317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Arial Black" panose="020B0A04020102020204" pitchFamily="34" charset="0"/>
              </a:rPr>
              <a:t>6.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BB8EB4C0-8F0A-9471-4E91-97EDA8A70009}"/>
              </a:ext>
            </a:extLst>
          </p:cNvPr>
          <p:cNvSpPr txBox="1"/>
          <p:nvPr/>
        </p:nvSpPr>
        <p:spPr>
          <a:xfrm>
            <a:off x="6081999" y="606264"/>
            <a:ext cx="4317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Arial Black" panose="020B0A04020102020204" pitchFamily="34" charset="0"/>
              </a:rPr>
              <a:t>6.</a:t>
            </a:r>
          </a:p>
        </p:txBody>
      </p:sp>
      <p:grpSp>
        <p:nvGrpSpPr>
          <p:cNvPr id="32" name="Grupo 31">
            <a:extLst>
              <a:ext uri="{FF2B5EF4-FFF2-40B4-BE49-F238E27FC236}">
                <a16:creationId xmlns:a16="http://schemas.microsoft.com/office/drawing/2014/main" id="{54EACB00-C91A-A7D2-2C44-73DBA7B5F831}"/>
              </a:ext>
            </a:extLst>
          </p:cNvPr>
          <p:cNvGrpSpPr/>
          <p:nvPr/>
        </p:nvGrpSpPr>
        <p:grpSpPr>
          <a:xfrm>
            <a:off x="4264631" y="15704"/>
            <a:ext cx="231499" cy="271644"/>
            <a:chOff x="4338773" y="-17248"/>
            <a:chExt cx="231499" cy="271644"/>
          </a:xfrm>
        </p:grpSpPr>
        <p:sp>
          <p:nvSpPr>
            <p:cNvPr id="30" name="Elipse 29">
              <a:extLst>
                <a:ext uri="{FF2B5EF4-FFF2-40B4-BE49-F238E27FC236}">
                  <a16:creationId xmlns:a16="http://schemas.microsoft.com/office/drawing/2014/main" id="{27A36049-F5D9-72A0-A902-4DFE91DB1142}"/>
                </a:ext>
              </a:extLst>
            </p:cNvPr>
            <p:cNvSpPr/>
            <p:nvPr/>
          </p:nvSpPr>
          <p:spPr>
            <a:xfrm>
              <a:off x="4338773" y="22897"/>
              <a:ext cx="231499" cy="231499"/>
            </a:xfrm>
            <a:prstGeom prst="ellipse">
              <a:avLst/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31" name="Cuadro de texto 2">
              <a:extLst>
                <a:ext uri="{FF2B5EF4-FFF2-40B4-BE49-F238E27FC236}">
                  <a16:creationId xmlns:a16="http://schemas.microsoft.com/office/drawing/2014/main" id="{0E2649F5-3E3D-D2D3-93C7-9BDD0FA557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0386" y="-17248"/>
              <a:ext cx="188272" cy="196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1600" dirty="0">
                  <a:latin typeface="Arial Black" panose="020B0A04020102020204" pitchFamily="34" charset="0"/>
                  <a:ea typeface="Calibri" panose="020F0502020204030204" pitchFamily="34" charset="0"/>
                </a:rPr>
                <a:t>6</a:t>
              </a:r>
              <a:endParaRPr lang="es-MX" sz="9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33" name="Grupo 32">
            <a:extLst>
              <a:ext uri="{FF2B5EF4-FFF2-40B4-BE49-F238E27FC236}">
                <a16:creationId xmlns:a16="http://schemas.microsoft.com/office/drawing/2014/main" id="{37B55862-BBE1-F29C-2FEC-D0675E9C8184}"/>
              </a:ext>
            </a:extLst>
          </p:cNvPr>
          <p:cNvGrpSpPr/>
          <p:nvPr/>
        </p:nvGrpSpPr>
        <p:grpSpPr>
          <a:xfrm>
            <a:off x="8838071" y="15704"/>
            <a:ext cx="231499" cy="271644"/>
            <a:chOff x="4338773" y="-17248"/>
            <a:chExt cx="231499" cy="271644"/>
          </a:xfrm>
        </p:grpSpPr>
        <p:sp>
          <p:nvSpPr>
            <p:cNvPr id="34" name="Elipse 33">
              <a:extLst>
                <a:ext uri="{FF2B5EF4-FFF2-40B4-BE49-F238E27FC236}">
                  <a16:creationId xmlns:a16="http://schemas.microsoft.com/office/drawing/2014/main" id="{2E60C5DD-12BD-3CE8-AB2C-C27AF41E5121}"/>
                </a:ext>
              </a:extLst>
            </p:cNvPr>
            <p:cNvSpPr/>
            <p:nvPr/>
          </p:nvSpPr>
          <p:spPr>
            <a:xfrm>
              <a:off x="4338773" y="22897"/>
              <a:ext cx="231499" cy="231499"/>
            </a:xfrm>
            <a:prstGeom prst="ellipse">
              <a:avLst/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35" name="Cuadro de texto 2">
              <a:extLst>
                <a:ext uri="{FF2B5EF4-FFF2-40B4-BE49-F238E27FC236}">
                  <a16:creationId xmlns:a16="http://schemas.microsoft.com/office/drawing/2014/main" id="{BE584BF9-BCC5-1180-2EF3-2BC918C6C5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0386" y="-17248"/>
              <a:ext cx="188272" cy="196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1600" dirty="0">
                  <a:latin typeface="Arial Black" panose="020B0A04020102020204" pitchFamily="34" charset="0"/>
                  <a:ea typeface="Calibri" panose="020F0502020204030204" pitchFamily="34" charset="0"/>
                </a:rPr>
                <a:t>6</a:t>
              </a:r>
              <a:endParaRPr lang="es-MX" sz="9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156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</TotalTime>
  <Words>54</Words>
  <Application>Microsoft Office PowerPoint</Application>
  <PresentationFormat>Carta (216 x 279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IEE</dc:creator>
  <cp:lastModifiedBy>Armando de la Cruz Guevara</cp:lastModifiedBy>
  <cp:revision>6</cp:revision>
  <dcterms:created xsi:type="dcterms:W3CDTF">2025-09-29T21:33:28Z</dcterms:created>
  <dcterms:modified xsi:type="dcterms:W3CDTF">2025-10-06T16:38:25Z</dcterms:modified>
</cp:coreProperties>
</file>