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8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2213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060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145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6895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805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412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611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5890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933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668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413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5F8BD-F983-4D1F-90D3-668A42BAC8C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5B3D4-76D0-43B7-A2E5-3738CA72CD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339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5;p13">
            <a:extLst>
              <a:ext uri="{FF2B5EF4-FFF2-40B4-BE49-F238E27FC236}">
                <a16:creationId xmlns:a16="http://schemas.microsoft.com/office/drawing/2014/main" id="{57CC86E1-BAA6-6AC7-6957-DF8B13D18CA0}"/>
              </a:ext>
            </a:extLst>
          </p:cNvPr>
          <p:cNvSpPr txBox="1"/>
          <p:nvPr/>
        </p:nvSpPr>
        <p:spPr>
          <a:xfrm>
            <a:off x="5407454" y="1458370"/>
            <a:ext cx="4762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200" b="0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86;p13">
            <a:extLst>
              <a:ext uri="{FF2B5EF4-FFF2-40B4-BE49-F238E27FC236}">
                <a16:creationId xmlns:a16="http://schemas.microsoft.com/office/drawing/2014/main" id="{23044727-D611-2DA2-5310-B7A771DBF133}"/>
              </a:ext>
            </a:extLst>
          </p:cNvPr>
          <p:cNvSpPr txBox="1"/>
          <p:nvPr/>
        </p:nvSpPr>
        <p:spPr>
          <a:xfrm>
            <a:off x="1159901" y="1806091"/>
            <a:ext cx="54830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00:00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87;p13">
            <a:extLst>
              <a:ext uri="{FF2B5EF4-FFF2-40B4-BE49-F238E27FC236}">
                <a16:creationId xmlns:a16="http://schemas.microsoft.com/office/drawing/2014/main" id="{C309D583-4D13-94DB-2927-3F9F3244F0DA}"/>
              </a:ext>
            </a:extLst>
          </p:cNvPr>
          <p:cNvSpPr txBox="1"/>
          <p:nvPr/>
        </p:nvSpPr>
        <p:spPr>
          <a:xfrm>
            <a:off x="2401652" y="1797787"/>
            <a:ext cx="9272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fecha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88;p13">
            <a:extLst>
              <a:ext uri="{FF2B5EF4-FFF2-40B4-BE49-F238E27FC236}">
                <a16:creationId xmlns:a16="http://schemas.microsoft.com/office/drawing/2014/main" id="{6893DF63-4BFB-49AE-C292-A5091E4DF158}"/>
              </a:ext>
            </a:extLst>
          </p:cNvPr>
          <p:cNvSpPr txBox="1"/>
          <p:nvPr/>
        </p:nvSpPr>
        <p:spPr>
          <a:xfrm>
            <a:off x="3328932" y="1799285"/>
            <a:ext cx="82424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mes</a:t>
            </a:r>
            <a:endParaRPr sz="1200" b="0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89;p13">
            <a:extLst>
              <a:ext uri="{FF2B5EF4-FFF2-40B4-BE49-F238E27FC236}">
                <a16:creationId xmlns:a16="http://schemas.microsoft.com/office/drawing/2014/main" id="{E449F88C-50CA-7931-3E84-0F503102D1A8}"/>
              </a:ext>
            </a:extLst>
          </p:cNvPr>
          <p:cNvSpPr txBox="1"/>
          <p:nvPr/>
        </p:nvSpPr>
        <p:spPr>
          <a:xfrm>
            <a:off x="5346673" y="1803181"/>
            <a:ext cx="70285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7BE11B44-5458-5FE0-06AF-1D631EE3B182}"/>
              </a:ext>
            </a:extLst>
          </p:cNvPr>
          <p:cNvSpPr txBox="1"/>
          <p:nvPr/>
        </p:nvSpPr>
        <p:spPr>
          <a:xfrm>
            <a:off x="682908" y="1975421"/>
            <a:ext cx="180995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de la institución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91;p13">
            <a:extLst>
              <a:ext uri="{FF2B5EF4-FFF2-40B4-BE49-F238E27FC236}">
                <a16:creationId xmlns:a16="http://schemas.microsoft.com/office/drawing/2014/main" id="{5680C51D-3FD6-8B26-093C-7EE829387ACF}"/>
              </a:ext>
            </a:extLst>
          </p:cNvPr>
          <p:cNvSpPr txBox="1"/>
          <p:nvPr/>
        </p:nvSpPr>
        <p:spPr>
          <a:xfrm>
            <a:off x="3178425" y="1983372"/>
            <a:ext cx="305670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dirección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93;p13">
            <a:extLst>
              <a:ext uri="{FF2B5EF4-FFF2-40B4-BE49-F238E27FC236}">
                <a16:creationId xmlns:a16="http://schemas.microsoft.com/office/drawing/2014/main" id="{34A2C142-4F79-1F28-677F-F07AF27B4804}"/>
              </a:ext>
            </a:extLst>
          </p:cNvPr>
          <p:cNvSpPr txBox="1"/>
          <p:nvPr/>
        </p:nvSpPr>
        <p:spPr>
          <a:xfrm>
            <a:off x="1181851" y="2501593"/>
            <a:ext cx="20670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94;p13">
            <a:extLst>
              <a:ext uri="{FF2B5EF4-FFF2-40B4-BE49-F238E27FC236}">
                <a16:creationId xmlns:a16="http://schemas.microsoft.com/office/drawing/2014/main" id="{E4425F03-4E57-B335-E834-4A1514956477}"/>
              </a:ext>
            </a:extLst>
          </p:cNvPr>
          <p:cNvSpPr txBox="1"/>
          <p:nvPr/>
        </p:nvSpPr>
        <p:spPr>
          <a:xfrm>
            <a:off x="3994871" y="2499921"/>
            <a:ext cx="20670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95;p13">
            <a:extLst>
              <a:ext uri="{FF2B5EF4-FFF2-40B4-BE49-F238E27FC236}">
                <a16:creationId xmlns:a16="http://schemas.microsoft.com/office/drawing/2014/main" id="{51E6481C-1675-8A28-2257-20D94E712C1C}"/>
              </a:ext>
            </a:extLst>
          </p:cNvPr>
          <p:cNvSpPr txBox="1"/>
          <p:nvPr/>
        </p:nvSpPr>
        <p:spPr>
          <a:xfrm>
            <a:off x="1166459" y="2761971"/>
            <a:ext cx="20670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96;p13">
            <a:extLst>
              <a:ext uri="{FF2B5EF4-FFF2-40B4-BE49-F238E27FC236}">
                <a16:creationId xmlns:a16="http://schemas.microsoft.com/office/drawing/2014/main" id="{3C321CBC-04A2-7C8B-B11B-05DF0175D5B1}"/>
              </a:ext>
            </a:extLst>
          </p:cNvPr>
          <p:cNvSpPr txBox="1"/>
          <p:nvPr/>
        </p:nvSpPr>
        <p:spPr>
          <a:xfrm>
            <a:off x="682908" y="3633993"/>
            <a:ext cx="10367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0000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97;p13">
            <a:extLst>
              <a:ext uri="{FF2B5EF4-FFF2-40B4-BE49-F238E27FC236}">
                <a16:creationId xmlns:a16="http://schemas.microsoft.com/office/drawing/2014/main" id="{10B769F8-0329-BC43-5917-BA919FCA0B75}"/>
              </a:ext>
            </a:extLst>
          </p:cNvPr>
          <p:cNvSpPr txBox="1"/>
          <p:nvPr/>
        </p:nvSpPr>
        <p:spPr>
          <a:xfrm>
            <a:off x="1625700" y="3609143"/>
            <a:ext cx="423071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Escriba con letra la cantidad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98;p13">
            <a:extLst>
              <a:ext uri="{FF2B5EF4-FFF2-40B4-BE49-F238E27FC236}">
                <a16:creationId xmlns:a16="http://schemas.microsoft.com/office/drawing/2014/main" id="{72542765-6FA9-477B-245D-866E35C3266C}"/>
              </a:ext>
            </a:extLst>
          </p:cNvPr>
          <p:cNvSpPr txBox="1"/>
          <p:nvPr/>
        </p:nvSpPr>
        <p:spPr>
          <a:xfrm>
            <a:off x="1816959" y="4274471"/>
            <a:ext cx="125247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00:00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99;p13">
            <a:extLst>
              <a:ext uri="{FF2B5EF4-FFF2-40B4-BE49-F238E27FC236}">
                <a16:creationId xmlns:a16="http://schemas.microsoft.com/office/drawing/2014/main" id="{A44B4C66-9716-0B3B-3185-2BB5ABB5014C}"/>
              </a:ext>
            </a:extLst>
          </p:cNvPr>
          <p:cNvSpPr txBox="1"/>
          <p:nvPr/>
        </p:nvSpPr>
        <p:spPr>
          <a:xfrm>
            <a:off x="2819691" y="4259897"/>
            <a:ext cx="245342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Escriba la hora con letra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00;p13">
            <a:extLst>
              <a:ext uri="{FF2B5EF4-FFF2-40B4-BE49-F238E27FC236}">
                <a16:creationId xmlns:a16="http://schemas.microsoft.com/office/drawing/2014/main" id="{0A1BFE5C-0BF3-2509-FFB6-7781E9A967B1}"/>
              </a:ext>
            </a:extLst>
          </p:cNvPr>
          <p:cNvSpPr txBox="1"/>
          <p:nvPr/>
        </p:nvSpPr>
        <p:spPr>
          <a:xfrm>
            <a:off x="4261450" y="4545575"/>
            <a:ext cx="125247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0000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02;p13">
            <a:extLst>
              <a:ext uri="{FF2B5EF4-FFF2-40B4-BE49-F238E27FC236}">
                <a16:creationId xmlns:a16="http://schemas.microsoft.com/office/drawing/2014/main" id="{A674AA9D-26DD-B40F-1C4A-423E26424F2A}"/>
              </a:ext>
            </a:extLst>
          </p:cNvPr>
          <p:cNvSpPr txBox="1"/>
          <p:nvPr/>
        </p:nvSpPr>
        <p:spPr>
          <a:xfrm>
            <a:off x="1847801" y="5257974"/>
            <a:ext cx="282739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103;p13">
            <a:extLst>
              <a:ext uri="{FF2B5EF4-FFF2-40B4-BE49-F238E27FC236}">
                <a16:creationId xmlns:a16="http://schemas.microsoft.com/office/drawing/2014/main" id="{9BEDE139-E60B-681A-E25D-D8C0F6F373C6}"/>
              </a:ext>
            </a:extLst>
          </p:cNvPr>
          <p:cNvSpPr txBox="1"/>
          <p:nvPr/>
        </p:nvSpPr>
        <p:spPr>
          <a:xfrm>
            <a:off x="1843314" y="5491442"/>
            <a:ext cx="282739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104;p13">
            <a:extLst>
              <a:ext uri="{FF2B5EF4-FFF2-40B4-BE49-F238E27FC236}">
                <a16:creationId xmlns:a16="http://schemas.microsoft.com/office/drawing/2014/main" id="{C3E12F7A-FB6C-16D3-A196-18102BAA42E5}"/>
              </a:ext>
            </a:extLst>
          </p:cNvPr>
          <p:cNvSpPr txBox="1"/>
          <p:nvPr/>
        </p:nvSpPr>
        <p:spPr>
          <a:xfrm>
            <a:off x="1843314" y="5725080"/>
            <a:ext cx="282739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105;p13">
            <a:extLst>
              <a:ext uri="{FF2B5EF4-FFF2-40B4-BE49-F238E27FC236}">
                <a16:creationId xmlns:a16="http://schemas.microsoft.com/office/drawing/2014/main" id="{270208D7-A255-99F7-B823-D86EB31ED5F6}"/>
              </a:ext>
            </a:extLst>
          </p:cNvPr>
          <p:cNvSpPr txBox="1"/>
          <p:nvPr/>
        </p:nvSpPr>
        <p:spPr>
          <a:xfrm>
            <a:off x="1434053" y="6538577"/>
            <a:ext cx="282739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106;p13">
            <a:extLst>
              <a:ext uri="{FF2B5EF4-FFF2-40B4-BE49-F238E27FC236}">
                <a16:creationId xmlns:a16="http://schemas.microsoft.com/office/drawing/2014/main" id="{75D93402-4709-3980-AFAB-1B2032BD9B6A}"/>
              </a:ext>
            </a:extLst>
          </p:cNvPr>
          <p:cNvSpPr txBox="1"/>
          <p:nvPr/>
        </p:nvSpPr>
        <p:spPr>
          <a:xfrm>
            <a:off x="1434053" y="6738775"/>
            <a:ext cx="282739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107;p13">
            <a:extLst>
              <a:ext uri="{FF2B5EF4-FFF2-40B4-BE49-F238E27FC236}">
                <a16:creationId xmlns:a16="http://schemas.microsoft.com/office/drawing/2014/main" id="{6BDB4DAD-661D-5CF2-862D-76494E36C8AC}"/>
              </a:ext>
            </a:extLst>
          </p:cNvPr>
          <p:cNvSpPr txBox="1"/>
          <p:nvPr/>
        </p:nvSpPr>
        <p:spPr>
          <a:xfrm>
            <a:off x="1434053" y="6932231"/>
            <a:ext cx="282739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108;p13">
            <a:extLst>
              <a:ext uri="{FF2B5EF4-FFF2-40B4-BE49-F238E27FC236}">
                <a16:creationId xmlns:a16="http://schemas.microsoft.com/office/drawing/2014/main" id="{C53DB54D-9AB5-D6E6-3090-A8ACBC6D7055}"/>
              </a:ext>
            </a:extLst>
          </p:cNvPr>
          <p:cNvSpPr txBox="1"/>
          <p:nvPr/>
        </p:nvSpPr>
        <p:spPr>
          <a:xfrm>
            <a:off x="2125749" y="7391288"/>
            <a:ext cx="585646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00:00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109;p13">
            <a:extLst>
              <a:ext uri="{FF2B5EF4-FFF2-40B4-BE49-F238E27FC236}">
                <a16:creationId xmlns:a16="http://schemas.microsoft.com/office/drawing/2014/main" id="{5153F1A8-A547-D671-A972-574B325010BE}"/>
              </a:ext>
            </a:extLst>
          </p:cNvPr>
          <p:cNvSpPr txBox="1"/>
          <p:nvPr/>
        </p:nvSpPr>
        <p:spPr>
          <a:xfrm>
            <a:off x="2819691" y="7379477"/>
            <a:ext cx="165151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Escriba la hora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110;p13">
            <a:extLst>
              <a:ext uri="{FF2B5EF4-FFF2-40B4-BE49-F238E27FC236}">
                <a16:creationId xmlns:a16="http://schemas.microsoft.com/office/drawing/2014/main" id="{AB147E9D-56B4-E719-492F-49D771985BBB}"/>
              </a:ext>
            </a:extLst>
          </p:cNvPr>
          <p:cNvSpPr txBox="1"/>
          <p:nvPr/>
        </p:nvSpPr>
        <p:spPr>
          <a:xfrm>
            <a:off x="497847" y="7767273"/>
            <a:ext cx="3706927" cy="37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chemeClr val="bg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Marca con una X según corresponda:</a:t>
            </a:r>
          </a:p>
        </p:txBody>
      </p:sp>
      <p:sp>
        <p:nvSpPr>
          <p:cNvPr id="28" name="Google Shape;105;p13">
            <a:extLst>
              <a:ext uri="{FF2B5EF4-FFF2-40B4-BE49-F238E27FC236}">
                <a16:creationId xmlns:a16="http://schemas.microsoft.com/office/drawing/2014/main" id="{1D25A369-AC15-D29E-C095-DEA60F506B4B}"/>
              </a:ext>
            </a:extLst>
          </p:cNvPr>
          <p:cNvSpPr txBox="1"/>
          <p:nvPr/>
        </p:nvSpPr>
        <p:spPr>
          <a:xfrm>
            <a:off x="1434053" y="6341750"/>
            <a:ext cx="282739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BF4C9A1-0E6C-7E86-2AF9-E5277C1F4286}"/>
              </a:ext>
            </a:extLst>
          </p:cNvPr>
          <p:cNvSpPr txBox="1"/>
          <p:nvPr/>
        </p:nvSpPr>
        <p:spPr>
          <a:xfrm>
            <a:off x="2114863" y="1248873"/>
            <a:ext cx="4317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Black" panose="020B0A04020102020204" pitchFamily="34" charset="0"/>
              </a:rPr>
              <a:t>7.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DADA0E2F-1BDD-D51D-BF14-F551B65DEFE0}"/>
              </a:ext>
            </a:extLst>
          </p:cNvPr>
          <p:cNvGrpSpPr/>
          <p:nvPr/>
        </p:nvGrpSpPr>
        <p:grpSpPr>
          <a:xfrm>
            <a:off x="6385237" y="148184"/>
            <a:ext cx="398424" cy="398424"/>
            <a:chOff x="6385237" y="148184"/>
            <a:chExt cx="398424" cy="398424"/>
          </a:xfrm>
        </p:grpSpPr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C9C4D3E8-5539-E4F7-A056-C46A620069F3}"/>
                </a:ext>
              </a:extLst>
            </p:cNvPr>
            <p:cNvSpPr/>
            <p:nvPr/>
          </p:nvSpPr>
          <p:spPr>
            <a:xfrm>
              <a:off x="6385237" y="148184"/>
              <a:ext cx="398424" cy="398424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30" name="Cuadro de texto 2">
              <a:extLst>
                <a:ext uri="{FF2B5EF4-FFF2-40B4-BE49-F238E27FC236}">
                  <a16:creationId xmlns:a16="http://schemas.microsoft.com/office/drawing/2014/main" id="{1C09D6D0-8756-304A-0F45-DBC63A5719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2435" y="178338"/>
              <a:ext cx="324028" cy="338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600" dirty="0">
                  <a:latin typeface="Arial Black" panose="020B0A04020102020204" pitchFamily="34" charset="0"/>
                  <a:ea typeface="Calibri" panose="020F0502020204030204" pitchFamily="34" charset="0"/>
                </a:rPr>
                <a:t>7</a:t>
              </a:r>
              <a:endParaRPr lang="es-MX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07437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56</Words>
  <Application>Microsoft Office PowerPoint</Application>
  <PresentationFormat>Carta (216 x 279 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</dc:creator>
  <cp:lastModifiedBy>Armando de la Cruz Guevara</cp:lastModifiedBy>
  <cp:revision>6</cp:revision>
  <dcterms:created xsi:type="dcterms:W3CDTF">2025-09-29T21:17:10Z</dcterms:created>
  <dcterms:modified xsi:type="dcterms:W3CDTF">2025-10-06T16:39:06Z</dcterms:modified>
</cp:coreProperties>
</file>