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8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425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751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34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02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769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0958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27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20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7402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192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620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843B1-84B4-4000-A705-F2621EBFBA7D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73DA9-7E39-46BC-8BB2-4BB9E708D3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098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7CA829E-4181-87AE-28B8-A7AC0BBFDFD2}"/>
              </a:ext>
            </a:extLst>
          </p:cNvPr>
          <p:cNvSpPr txBox="1"/>
          <p:nvPr/>
        </p:nvSpPr>
        <p:spPr>
          <a:xfrm>
            <a:off x="2136363" y="976185"/>
            <a:ext cx="4317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8.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8409A15-8C2A-EAC2-1F03-1862A86D715D}"/>
              </a:ext>
            </a:extLst>
          </p:cNvPr>
          <p:cNvSpPr txBox="1"/>
          <p:nvPr/>
        </p:nvSpPr>
        <p:spPr>
          <a:xfrm>
            <a:off x="1737765" y="2594752"/>
            <a:ext cx="6944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D2368F41-10C1-132D-78BE-A6AAA767F5F4}"/>
              </a:ext>
            </a:extLst>
          </p:cNvPr>
          <p:cNvGrpSpPr/>
          <p:nvPr/>
        </p:nvGrpSpPr>
        <p:grpSpPr>
          <a:xfrm>
            <a:off x="660688" y="2594752"/>
            <a:ext cx="726129" cy="255697"/>
            <a:chOff x="889288" y="3520036"/>
            <a:chExt cx="726129" cy="255697"/>
          </a:xfrm>
        </p:grpSpPr>
        <p:grpSp>
          <p:nvGrpSpPr>
            <p:cNvPr id="5" name="Grupo 4">
              <a:extLst>
                <a:ext uri="{FF2B5EF4-FFF2-40B4-BE49-F238E27FC236}">
                  <a16:creationId xmlns:a16="http://schemas.microsoft.com/office/drawing/2014/main" id="{95DC8B69-7884-010D-2BE7-313674FC1F59}"/>
                </a:ext>
              </a:extLst>
            </p:cNvPr>
            <p:cNvGrpSpPr/>
            <p:nvPr/>
          </p:nvGrpSpPr>
          <p:grpSpPr>
            <a:xfrm>
              <a:off x="889288" y="3520036"/>
              <a:ext cx="473928" cy="250959"/>
              <a:chOff x="889288" y="3520036"/>
              <a:chExt cx="473928" cy="250959"/>
            </a:xfrm>
          </p:grpSpPr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8F7E4D95-9AE5-F5B3-4191-2C29719EBF7A}"/>
                  </a:ext>
                </a:extLst>
              </p:cNvPr>
              <p:cNvSpPr txBox="1"/>
              <p:nvPr/>
            </p:nvSpPr>
            <p:spPr>
              <a:xfrm>
                <a:off x="889288" y="3520036"/>
                <a:ext cx="25519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000" dirty="0">
                    <a:solidFill>
                      <a:schemeClr val="accent4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es-MX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8C26BE1C-0F7D-32B5-C841-832A612D27D0}"/>
                  </a:ext>
                </a:extLst>
              </p:cNvPr>
              <p:cNvSpPr txBox="1"/>
              <p:nvPr/>
            </p:nvSpPr>
            <p:spPr>
              <a:xfrm>
                <a:off x="1108018" y="3524774"/>
                <a:ext cx="25519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000" dirty="0">
                    <a:solidFill>
                      <a:schemeClr val="accent4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es-MX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4BCC118-AB24-4594-D88C-9936B4FAF430}"/>
                </a:ext>
              </a:extLst>
            </p:cNvPr>
            <p:cNvSpPr txBox="1"/>
            <p:nvPr/>
          </p:nvSpPr>
          <p:spPr>
            <a:xfrm>
              <a:off x="1360219" y="3529512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es-MX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697ACA12-B134-8BC7-057E-1339ABDE5CFB}"/>
              </a:ext>
            </a:extLst>
          </p:cNvPr>
          <p:cNvGrpSpPr/>
          <p:nvPr/>
        </p:nvGrpSpPr>
        <p:grpSpPr>
          <a:xfrm>
            <a:off x="658166" y="3182525"/>
            <a:ext cx="726129" cy="255697"/>
            <a:chOff x="889288" y="3520036"/>
            <a:chExt cx="726129" cy="255697"/>
          </a:xfrm>
        </p:grpSpPr>
        <p:grpSp>
          <p:nvGrpSpPr>
            <p:cNvPr id="11" name="Grupo 10">
              <a:extLst>
                <a:ext uri="{FF2B5EF4-FFF2-40B4-BE49-F238E27FC236}">
                  <a16:creationId xmlns:a16="http://schemas.microsoft.com/office/drawing/2014/main" id="{3365A923-6D0E-B941-E1B9-F795CD7C03CA}"/>
                </a:ext>
              </a:extLst>
            </p:cNvPr>
            <p:cNvGrpSpPr/>
            <p:nvPr/>
          </p:nvGrpSpPr>
          <p:grpSpPr>
            <a:xfrm>
              <a:off x="889288" y="3520036"/>
              <a:ext cx="473928" cy="250959"/>
              <a:chOff x="889288" y="3520036"/>
              <a:chExt cx="473928" cy="250959"/>
            </a:xfrm>
          </p:grpSpPr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63D3ABDC-1AB0-1879-0A19-32689A4665A5}"/>
                  </a:ext>
                </a:extLst>
              </p:cNvPr>
              <p:cNvSpPr txBox="1"/>
              <p:nvPr/>
            </p:nvSpPr>
            <p:spPr>
              <a:xfrm>
                <a:off x="889288" y="3520036"/>
                <a:ext cx="25519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000" dirty="0">
                    <a:solidFill>
                      <a:schemeClr val="accent4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es-MX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6A6B04E2-230C-903F-D068-450C9AA4EF57}"/>
                  </a:ext>
                </a:extLst>
              </p:cNvPr>
              <p:cNvSpPr txBox="1"/>
              <p:nvPr/>
            </p:nvSpPr>
            <p:spPr>
              <a:xfrm>
                <a:off x="1108018" y="3524774"/>
                <a:ext cx="25519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000" dirty="0">
                    <a:solidFill>
                      <a:schemeClr val="accent4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es-MX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B0413B9-5848-D988-2C6F-D45A38396DC9}"/>
                </a:ext>
              </a:extLst>
            </p:cNvPr>
            <p:cNvSpPr txBox="1"/>
            <p:nvPr/>
          </p:nvSpPr>
          <p:spPr>
            <a:xfrm>
              <a:off x="1360219" y="3529512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es-MX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4B46372E-DE90-DA72-6835-F03E85D22406}"/>
              </a:ext>
            </a:extLst>
          </p:cNvPr>
          <p:cNvGrpSpPr/>
          <p:nvPr/>
        </p:nvGrpSpPr>
        <p:grpSpPr>
          <a:xfrm>
            <a:off x="3309718" y="3196476"/>
            <a:ext cx="726129" cy="255697"/>
            <a:chOff x="889288" y="3520036"/>
            <a:chExt cx="726129" cy="255697"/>
          </a:xfrm>
        </p:grpSpPr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05D01838-FFCA-3C5F-4762-AAF51D2DBCE0}"/>
                </a:ext>
              </a:extLst>
            </p:cNvPr>
            <p:cNvGrpSpPr/>
            <p:nvPr/>
          </p:nvGrpSpPr>
          <p:grpSpPr>
            <a:xfrm>
              <a:off x="889288" y="3520036"/>
              <a:ext cx="473928" cy="250959"/>
              <a:chOff x="889288" y="3520036"/>
              <a:chExt cx="473928" cy="250959"/>
            </a:xfrm>
          </p:grpSpPr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A51AC87B-3EC0-F845-43FA-3ECD768482B4}"/>
                  </a:ext>
                </a:extLst>
              </p:cNvPr>
              <p:cNvSpPr txBox="1"/>
              <p:nvPr/>
            </p:nvSpPr>
            <p:spPr>
              <a:xfrm>
                <a:off x="889288" y="3520036"/>
                <a:ext cx="25519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000" dirty="0">
                    <a:solidFill>
                      <a:schemeClr val="accent4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es-MX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4E851690-A86F-8A5E-9660-D1AE5D63E9B5}"/>
                  </a:ext>
                </a:extLst>
              </p:cNvPr>
              <p:cNvSpPr txBox="1"/>
              <p:nvPr/>
            </p:nvSpPr>
            <p:spPr>
              <a:xfrm>
                <a:off x="1108018" y="3524774"/>
                <a:ext cx="25519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000" dirty="0">
                    <a:solidFill>
                      <a:schemeClr val="accent4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es-MX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2C69B873-19D9-F00D-BE5E-99934E435C43}"/>
                </a:ext>
              </a:extLst>
            </p:cNvPr>
            <p:cNvSpPr txBox="1"/>
            <p:nvPr/>
          </p:nvSpPr>
          <p:spPr>
            <a:xfrm>
              <a:off x="1360219" y="3529512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es-MX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upo 19">
            <a:extLst>
              <a:ext uri="{FF2B5EF4-FFF2-40B4-BE49-F238E27FC236}">
                <a16:creationId xmlns:a16="http://schemas.microsoft.com/office/drawing/2014/main" id="{05777CA1-6297-B627-4642-38C5B73644A2}"/>
              </a:ext>
            </a:extLst>
          </p:cNvPr>
          <p:cNvGrpSpPr/>
          <p:nvPr/>
        </p:nvGrpSpPr>
        <p:grpSpPr>
          <a:xfrm>
            <a:off x="3347300" y="2594752"/>
            <a:ext cx="726129" cy="255697"/>
            <a:chOff x="889288" y="3520036"/>
            <a:chExt cx="726129" cy="255697"/>
          </a:xfrm>
        </p:grpSpPr>
        <p:grpSp>
          <p:nvGrpSpPr>
            <p:cNvPr id="21" name="Grupo 20">
              <a:extLst>
                <a:ext uri="{FF2B5EF4-FFF2-40B4-BE49-F238E27FC236}">
                  <a16:creationId xmlns:a16="http://schemas.microsoft.com/office/drawing/2014/main" id="{55B5C4E5-10BB-F115-F1E5-7A3356D79DAE}"/>
                </a:ext>
              </a:extLst>
            </p:cNvPr>
            <p:cNvGrpSpPr/>
            <p:nvPr/>
          </p:nvGrpSpPr>
          <p:grpSpPr>
            <a:xfrm>
              <a:off x="889288" y="3520036"/>
              <a:ext cx="473928" cy="250959"/>
              <a:chOff x="889288" y="3520036"/>
              <a:chExt cx="473928" cy="250959"/>
            </a:xfrm>
          </p:grpSpPr>
          <p:sp>
            <p:nvSpPr>
              <p:cNvPr id="23" name="CuadroTexto 22">
                <a:extLst>
                  <a:ext uri="{FF2B5EF4-FFF2-40B4-BE49-F238E27FC236}">
                    <a16:creationId xmlns:a16="http://schemas.microsoft.com/office/drawing/2014/main" id="{8635668C-938B-B623-A224-BE21C448B3CB}"/>
                  </a:ext>
                </a:extLst>
              </p:cNvPr>
              <p:cNvSpPr txBox="1"/>
              <p:nvPr/>
            </p:nvSpPr>
            <p:spPr>
              <a:xfrm>
                <a:off x="889288" y="3520036"/>
                <a:ext cx="25519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000" dirty="0">
                    <a:solidFill>
                      <a:schemeClr val="accent4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es-MX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CuadroTexto 24">
                <a:extLst>
                  <a:ext uri="{FF2B5EF4-FFF2-40B4-BE49-F238E27FC236}">
                    <a16:creationId xmlns:a16="http://schemas.microsoft.com/office/drawing/2014/main" id="{A8515E62-626E-EF60-C1CD-364EB7A25728}"/>
                  </a:ext>
                </a:extLst>
              </p:cNvPr>
              <p:cNvSpPr txBox="1"/>
              <p:nvPr/>
            </p:nvSpPr>
            <p:spPr>
              <a:xfrm>
                <a:off x="1108018" y="3524774"/>
                <a:ext cx="25519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000" dirty="0">
                    <a:solidFill>
                      <a:schemeClr val="accent4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es-MX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7B76B244-D71B-EA58-2FF6-73E7294211A7}"/>
                </a:ext>
              </a:extLst>
            </p:cNvPr>
            <p:cNvSpPr txBox="1"/>
            <p:nvPr/>
          </p:nvSpPr>
          <p:spPr>
            <a:xfrm>
              <a:off x="1360219" y="3529512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00" dirty="0"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es-MX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CuadroTexto 28">
            <a:extLst>
              <a:ext uri="{FF2B5EF4-FFF2-40B4-BE49-F238E27FC236}">
                <a16:creationId xmlns:a16="http://schemas.microsoft.com/office/drawing/2014/main" id="{1F997173-33DD-98CF-8828-D6B53A0F2CFE}"/>
              </a:ext>
            </a:extLst>
          </p:cNvPr>
          <p:cNvSpPr txBox="1"/>
          <p:nvPr/>
        </p:nvSpPr>
        <p:spPr>
          <a:xfrm>
            <a:off x="1737765" y="3149867"/>
            <a:ext cx="6944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D87CC36-7E12-7732-E3BC-57C27C60EA94}"/>
              </a:ext>
            </a:extLst>
          </p:cNvPr>
          <p:cNvSpPr txBox="1"/>
          <p:nvPr/>
        </p:nvSpPr>
        <p:spPr>
          <a:xfrm>
            <a:off x="4249450" y="2594752"/>
            <a:ext cx="6944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B4983D20-991A-D76D-238D-F6807752F23A}"/>
              </a:ext>
            </a:extLst>
          </p:cNvPr>
          <p:cNvSpPr txBox="1"/>
          <p:nvPr/>
        </p:nvSpPr>
        <p:spPr>
          <a:xfrm>
            <a:off x="4249450" y="3149627"/>
            <a:ext cx="6944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65DF857B-9074-DF6B-1C10-E733484B9FE4}"/>
              </a:ext>
            </a:extLst>
          </p:cNvPr>
          <p:cNvSpPr txBox="1"/>
          <p:nvPr/>
        </p:nvSpPr>
        <p:spPr>
          <a:xfrm>
            <a:off x="1066576" y="4300821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1</a:t>
            </a:r>
            <a:endParaRPr lang="es-MX" sz="1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FE70027-D0A5-C0E8-745E-C2D5582C1422}"/>
              </a:ext>
            </a:extLst>
          </p:cNvPr>
          <p:cNvSpPr txBox="1"/>
          <p:nvPr/>
        </p:nvSpPr>
        <p:spPr>
          <a:xfrm>
            <a:off x="1066576" y="4608305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2</a:t>
            </a:r>
            <a:endParaRPr lang="es-MX" sz="1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2215DBD0-6A63-38C8-2369-AB972087289F}"/>
              </a:ext>
            </a:extLst>
          </p:cNvPr>
          <p:cNvSpPr txBox="1"/>
          <p:nvPr/>
        </p:nvSpPr>
        <p:spPr>
          <a:xfrm>
            <a:off x="1066576" y="4902775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3</a:t>
            </a:r>
            <a:endParaRPr lang="es-MX" sz="1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7EBB0C4-106B-F246-A953-B19C83FE79EB}"/>
              </a:ext>
            </a:extLst>
          </p:cNvPr>
          <p:cNvSpPr txBox="1"/>
          <p:nvPr/>
        </p:nvSpPr>
        <p:spPr>
          <a:xfrm>
            <a:off x="1066576" y="5187545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4</a:t>
            </a:r>
            <a:endParaRPr lang="es-MX" sz="1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CD664021-B256-AC39-ACAE-317CE0725A2B}"/>
              </a:ext>
            </a:extLst>
          </p:cNvPr>
          <p:cNvSpPr txBox="1"/>
          <p:nvPr/>
        </p:nvSpPr>
        <p:spPr>
          <a:xfrm>
            <a:off x="2580930" y="4285432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0000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45B1A785-7F2C-C670-DF25-2A90B9EC8629}"/>
              </a:ext>
            </a:extLst>
          </p:cNvPr>
          <p:cNvSpPr txBox="1"/>
          <p:nvPr/>
        </p:nvSpPr>
        <p:spPr>
          <a:xfrm>
            <a:off x="2580929" y="4592916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0000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8EE3BF9D-F026-B191-6C68-C10CEB7B27F2}"/>
              </a:ext>
            </a:extLst>
          </p:cNvPr>
          <p:cNvSpPr txBox="1"/>
          <p:nvPr/>
        </p:nvSpPr>
        <p:spPr>
          <a:xfrm>
            <a:off x="2580928" y="4887386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0000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F1EF4355-B854-6292-6381-BBDFEAC0C37F}"/>
              </a:ext>
            </a:extLst>
          </p:cNvPr>
          <p:cNvSpPr txBox="1"/>
          <p:nvPr/>
        </p:nvSpPr>
        <p:spPr>
          <a:xfrm>
            <a:off x="2577572" y="5204139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0000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02356482-B456-A2D4-F658-870757A6690D}"/>
              </a:ext>
            </a:extLst>
          </p:cNvPr>
          <p:cNvSpPr txBox="1"/>
          <p:nvPr/>
        </p:nvSpPr>
        <p:spPr>
          <a:xfrm>
            <a:off x="2577571" y="5465749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0000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D5AE1E82-DF6D-C9A4-5A01-13BD0B77A90A}"/>
              </a:ext>
            </a:extLst>
          </p:cNvPr>
          <p:cNvSpPr txBox="1"/>
          <p:nvPr/>
        </p:nvSpPr>
        <p:spPr>
          <a:xfrm>
            <a:off x="2577570" y="5712985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0000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148287E-5348-FBA0-A554-F26AE4F95E1C}"/>
              </a:ext>
            </a:extLst>
          </p:cNvPr>
          <p:cNvSpPr txBox="1"/>
          <p:nvPr/>
        </p:nvSpPr>
        <p:spPr>
          <a:xfrm>
            <a:off x="4249450" y="4300820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56919A8-0D8D-ED7F-B0E5-3C39D87CC3F9}"/>
              </a:ext>
            </a:extLst>
          </p:cNvPr>
          <p:cNvSpPr txBox="1"/>
          <p:nvPr/>
        </p:nvSpPr>
        <p:spPr>
          <a:xfrm>
            <a:off x="4249450" y="4579290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BC166C5C-C615-2834-E7E4-86B143C92BBB}"/>
              </a:ext>
            </a:extLst>
          </p:cNvPr>
          <p:cNvSpPr txBox="1"/>
          <p:nvPr/>
        </p:nvSpPr>
        <p:spPr>
          <a:xfrm>
            <a:off x="4249450" y="4902775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72EE70D-2A57-4A49-27B6-26562DC3C2D6}"/>
              </a:ext>
            </a:extLst>
          </p:cNvPr>
          <p:cNvSpPr txBox="1"/>
          <p:nvPr/>
        </p:nvSpPr>
        <p:spPr>
          <a:xfrm>
            <a:off x="4249450" y="5226260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5CF43BFB-C59B-CA93-E84E-6B0C5A0A4C6E}"/>
              </a:ext>
            </a:extLst>
          </p:cNvPr>
          <p:cNvSpPr txBox="1"/>
          <p:nvPr/>
        </p:nvSpPr>
        <p:spPr>
          <a:xfrm>
            <a:off x="4249450" y="5482690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025FBC98-663F-AA80-5D7E-879036B8A8D6}"/>
              </a:ext>
            </a:extLst>
          </p:cNvPr>
          <p:cNvSpPr txBox="1"/>
          <p:nvPr/>
        </p:nvSpPr>
        <p:spPr>
          <a:xfrm>
            <a:off x="4249450" y="5734166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8939BE74-C838-9609-0F91-1581708A3CCB}"/>
              </a:ext>
            </a:extLst>
          </p:cNvPr>
          <p:cNvSpPr txBox="1"/>
          <p:nvPr/>
        </p:nvSpPr>
        <p:spPr>
          <a:xfrm>
            <a:off x="2399230" y="6506982"/>
            <a:ext cx="10262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completo</a:t>
            </a:r>
            <a:endParaRPr lang="es-MX" sz="8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E050E6AB-A994-F536-5BAA-02ED45BDD6BD}"/>
              </a:ext>
            </a:extLst>
          </p:cNvPr>
          <p:cNvSpPr txBox="1"/>
          <p:nvPr/>
        </p:nvSpPr>
        <p:spPr>
          <a:xfrm>
            <a:off x="2399020" y="6512858"/>
            <a:ext cx="10262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completo</a:t>
            </a:r>
            <a:endParaRPr lang="es-MX" sz="8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8E10D1A1-F1C3-6B57-AF16-A5F822AD7F51}"/>
              </a:ext>
            </a:extLst>
          </p:cNvPr>
          <p:cNvSpPr txBox="1"/>
          <p:nvPr/>
        </p:nvSpPr>
        <p:spPr>
          <a:xfrm>
            <a:off x="2399020" y="6692906"/>
            <a:ext cx="10262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completo</a:t>
            </a:r>
            <a:endParaRPr lang="es-MX" sz="8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9630197-6477-61C7-1B77-A88F95824F96}"/>
              </a:ext>
            </a:extLst>
          </p:cNvPr>
          <p:cNvSpPr txBox="1"/>
          <p:nvPr/>
        </p:nvSpPr>
        <p:spPr>
          <a:xfrm>
            <a:off x="2401624" y="6881032"/>
            <a:ext cx="10262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completo</a:t>
            </a:r>
            <a:endParaRPr lang="es-MX" sz="8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AF1433AC-E479-4961-3E62-56295CED09E4}"/>
              </a:ext>
            </a:extLst>
          </p:cNvPr>
          <p:cNvSpPr txBox="1"/>
          <p:nvPr/>
        </p:nvSpPr>
        <p:spPr>
          <a:xfrm>
            <a:off x="2457838" y="8036484"/>
            <a:ext cx="1026243" cy="178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completo</a:t>
            </a:r>
            <a:endParaRPr lang="es-MX" sz="8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6B2B68E4-F213-D7BD-6DB6-10E35E7C620F}"/>
              </a:ext>
            </a:extLst>
          </p:cNvPr>
          <p:cNvSpPr txBox="1"/>
          <p:nvPr/>
        </p:nvSpPr>
        <p:spPr>
          <a:xfrm>
            <a:off x="2457628" y="8216532"/>
            <a:ext cx="1026243" cy="178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completo</a:t>
            </a:r>
            <a:endParaRPr lang="es-MX" sz="8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89FDC1D8-F8E3-CC4E-82EB-E5E28722F557}"/>
              </a:ext>
            </a:extLst>
          </p:cNvPr>
          <p:cNvSpPr txBox="1"/>
          <p:nvPr/>
        </p:nvSpPr>
        <p:spPr>
          <a:xfrm>
            <a:off x="2457628" y="8396580"/>
            <a:ext cx="1026243" cy="178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completo</a:t>
            </a:r>
            <a:endParaRPr lang="es-MX" sz="8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A4051CE6-041E-96FB-F67E-E863F158B0C8}"/>
              </a:ext>
            </a:extLst>
          </p:cNvPr>
          <p:cNvSpPr txBox="1"/>
          <p:nvPr/>
        </p:nvSpPr>
        <p:spPr>
          <a:xfrm>
            <a:off x="2401624" y="7069158"/>
            <a:ext cx="10262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completo</a:t>
            </a:r>
            <a:endParaRPr lang="es-MX" sz="8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47454E7A-9EE0-7334-9EC3-2B318F3039C1}"/>
              </a:ext>
            </a:extLst>
          </p:cNvPr>
          <p:cNvGrpSpPr/>
          <p:nvPr/>
        </p:nvGrpSpPr>
        <p:grpSpPr>
          <a:xfrm>
            <a:off x="6385237" y="148184"/>
            <a:ext cx="398424" cy="398424"/>
            <a:chOff x="6385237" y="148184"/>
            <a:chExt cx="398424" cy="398424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C4D2F310-22B8-31D2-FCD4-94F7C23971DA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26" name="Cuadro de texto 2">
              <a:extLst>
                <a:ext uri="{FF2B5EF4-FFF2-40B4-BE49-F238E27FC236}">
                  <a16:creationId xmlns:a16="http://schemas.microsoft.com/office/drawing/2014/main" id="{721512AC-7789-2763-01B4-380E092B6A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2435" y="178338"/>
              <a:ext cx="324028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latin typeface="Arial Black" panose="020B0A04020102020204" pitchFamily="34" charset="0"/>
                  <a:ea typeface="Calibri" panose="020F0502020204030204" pitchFamily="34" charset="0"/>
                </a:rPr>
                <a:t>8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4458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</TotalTime>
  <Words>55</Words>
  <Application>Microsoft Office PowerPoint</Application>
  <PresentationFormat>Carta (216 x 279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7</cp:revision>
  <dcterms:created xsi:type="dcterms:W3CDTF">2025-09-29T21:19:03Z</dcterms:created>
  <dcterms:modified xsi:type="dcterms:W3CDTF">2025-10-06T16:40:01Z</dcterms:modified>
</cp:coreProperties>
</file>