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54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40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04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504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904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480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65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117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336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395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16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8B864-84F9-4E6A-88DA-19F36B24A46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76C0E-4178-4862-BBAB-0F3B7B2E5A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990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515079" y="1646317"/>
            <a:ext cx="13724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Inserte datos</a:t>
            </a:r>
            <a:endParaRPr lang="es-MX" sz="1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938207" y="703530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59036" y="4680006"/>
            <a:ext cx="79220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59036" y="5024369"/>
            <a:ext cx="79220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859036" y="5343342"/>
            <a:ext cx="79220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834676" y="4351134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849928" y="4680006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849928" y="5045809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34676" y="5337537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849928" y="5636615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849928" y="5880689"/>
            <a:ext cx="86754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888003" y="4351134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2888002" y="4725034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880031" y="5017347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2872063" y="5396749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2864097" y="5610828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2872066" y="5901109"/>
            <a:ext cx="468398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333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333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903606" y="2100244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2791277" y="2114046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3167694" y="9293934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3172378" y="9536462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3166285" y="9772434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uadroTexto 38"/>
          <p:cNvSpPr txBox="1"/>
          <p:nvPr/>
        </p:nvSpPr>
        <p:spPr>
          <a:xfrm>
            <a:off x="3158769" y="10024794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3160637" y="10260766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162501" y="10506569"/>
            <a:ext cx="668773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0D2078A-79F8-3AC8-87B1-4E99B7729DED}"/>
              </a:ext>
            </a:extLst>
          </p:cNvPr>
          <p:cNvSpPr txBox="1"/>
          <p:nvPr/>
        </p:nvSpPr>
        <p:spPr>
          <a:xfrm>
            <a:off x="2938207" y="7236073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022DA92-6DA3-7A66-F527-7EF66FB5F1F7}"/>
              </a:ext>
            </a:extLst>
          </p:cNvPr>
          <p:cNvSpPr txBox="1"/>
          <p:nvPr/>
        </p:nvSpPr>
        <p:spPr>
          <a:xfrm>
            <a:off x="2938207" y="7421021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BF32F45-00BA-C043-3313-AF7BB6EFDA06}"/>
              </a:ext>
            </a:extLst>
          </p:cNvPr>
          <p:cNvSpPr txBox="1"/>
          <p:nvPr/>
        </p:nvSpPr>
        <p:spPr>
          <a:xfrm>
            <a:off x="2938207" y="7614860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DAC6A36-233E-8F70-18A6-8156FBAC7A36}"/>
              </a:ext>
            </a:extLst>
          </p:cNvPr>
          <p:cNvSpPr txBox="1"/>
          <p:nvPr/>
        </p:nvSpPr>
        <p:spPr>
          <a:xfrm>
            <a:off x="2938207" y="7809269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CFA37168-41BE-E146-4D35-468A4F0FB8CD}"/>
              </a:ext>
            </a:extLst>
          </p:cNvPr>
          <p:cNvSpPr txBox="1"/>
          <p:nvPr/>
        </p:nvSpPr>
        <p:spPr>
          <a:xfrm>
            <a:off x="2938207" y="8005527"/>
            <a:ext cx="6864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  <a:endParaRPr lang="es-MX" sz="11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E20EA4-A7E3-8A68-CA92-00B049D78127}"/>
              </a:ext>
            </a:extLst>
          </p:cNvPr>
          <p:cNvSpPr txBox="1"/>
          <p:nvPr/>
        </p:nvSpPr>
        <p:spPr>
          <a:xfrm>
            <a:off x="4914490" y="2285302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DAF7CB49-A636-7EA0-F571-1E72D7CD8BAB}"/>
              </a:ext>
            </a:extLst>
          </p:cNvPr>
          <p:cNvSpPr txBox="1"/>
          <p:nvPr/>
        </p:nvSpPr>
        <p:spPr>
          <a:xfrm>
            <a:off x="2802161" y="2299104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98EAD0A-0E95-F573-EBB0-836E13865F2F}"/>
              </a:ext>
            </a:extLst>
          </p:cNvPr>
          <p:cNvSpPr txBox="1"/>
          <p:nvPr/>
        </p:nvSpPr>
        <p:spPr>
          <a:xfrm>
            <a:off x="4925374" y="2492132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2917ADF-6238-2A61-8671-99BFB063C6C1}"/>
              </a:ext>
            </a:extLst>
          </p:cNvPr>
          <p:cNvSpPr txBox="1"/>
          <p:nvPr/>
        </p:nvSpPr>
        <p:spPr>
          <a:xfrm>
            <a:off x="2813045" y="2505934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2734B101-F4D7-EA85-CA56-9B30776D4910}"/>
              </a:ext>
            </a:extLst>
          </p:cNvPr>
          <p:cNvSpPr txBox="1"/>
          <p:nvPr/>
        </p:nvSpPr>
        <p:spPr>
          <a:xfrm>
            <a:off x="4925377" y="2688073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7CC054A6-E47C-4B34-BEEB-B8D6B70E6C7B}"/>
              </a:ext>
            </a:extLst>
          </p:cNvPr>
          <p:cNvSpPr txBox="1"/>
          <p:nvPr/>
        </p:nvSpPr>
        <p:spPr>
          <a:xfrm>
            <a:off x="2813048" y="2701875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F1AB35F-DD5C-2B25-926B-4AD6A1CF449A}"/>
              </a:ext>
            </a:extLst>
          </p:cNvPr>
          <p:cNvSpPr txBox="1"/>
          <p:nvPr/>
        </p:nvSpPr>
        <p:spPr>
          <a:xfrm>
            <a:off x="4914491" y="2884017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7201724D-1388-E580-3ADA-388CEA50844F}"/>
              </a:ext>
            </a:extLst>
          </p:cNvPr>
          <p:cNvSpPr txBox="1"/>
          <p:nvPr/>
        </p:nvSpPr>
        <p:spPr>
          <a:xfrm>
            <a:off x="2802162" y="2897819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54E1AC4-B934-E959-55CC-BEDD7B2220DE}"/>
              </a:ext>
            </a:extLst>
          </p:cNvPr>
          <p:cNvSpPr txBox="1"/>
          <p:nvPr/>
        </p:nvSpPr>
        <p:spPr>
          <a:xfrm>
            <a:off x="4925376" y="3090847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0976F576-C0FF-2070-4FAB-8C1FBE60E3C7}"/>
              </a:ext>
            </a:extLst>
          </p:cNvPr>
          <p:cNvSpPr txBox="1"/>
          <p:nvPr/>
        </p:nvSpPr>
        <p:spPr>
          <a:xfrm>
            <a:off x="2813047" y="3104649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2B387B9-BD21-B52F-8A3F-80B51366F4A0}"/>
              </a:ext>
            </a:extLst>
          </p:cNvPr>
          <p:cNvSpPr txBox="1"/>
          <p:nvPr/>
        </p:nvSpPr>
        <p:spPr>
          <a:xfrm>
            <a:off x="4936260" y="3286791"/>
            <a:ext cx="729687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Cantidad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CF551BC-E008-12CD-10DA-30EC182C9EE2}"/>
              </a:ext>
            </a:extLst>
          </p:cNvPr>
          <p:cNvSpPr txBox="1"/>
          <p:nvPr/>
        </p:nvSpPr>
        <p:spPr>
          <a:xfrm>
            <a:off x="2823931" y="3300593"/>
            <a:ext cx="4106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67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000</a:t>
            </a:r>
            <a:endParaRPr lang="es-MX" sz="1067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EFA3DCB5-D2E4-C054-5CE3-4157A0C3832B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4198A444-CED8-EC44-6BBF-8A0A2B9F4DD7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25" name="Cuadro de texto 2">
              <a:extLst>
                <a:ext uri="{FF2B5EF4-FFF2-40B4-BE49-F238E27FC236}">
                  <a16:creationId xmlns:a16="http://schemas.microsoft.com/office/drawing/2014/main" id="{10F20E3A-F171-5CC0-A071-DF46B44C8D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9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1371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133</TotalTime>
  <Words>44</Words>
  <Application>Microsoft Office PowerPoint</Application>
  <PresentationFormat>Carta (216 x 279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9</cp:revision>
  <dcterms:created xsi:type="dcterms:W3CDTF">2024-08-29T20:16:23Z</dcterms:created>
  <dcterms:modified xsi:type="dcterms:W3CDTF">2025-10-06T16:40:41Z</dcterms:modified>
</cp:coreProperties>
</file>