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4"/>
    <p:sldMasterId id="2147483663" r:id="rId5"/>
  </p:sldMasterIdLst>
  <p:notesMasterIdLst>
    <p:notesMasterId r:id="rId72"/>
  </p:notesMasterIdLst>
  <p:handoutMasterIdLst>
    <p:handoutMasterId r:id="rId73"/>
  </p:handoutMasterIdLst>
  <p:sldIdLst>
    <p:sldId id="289" r:id="rId6"/>
    <p:sldId id="925" r:id="rId7"/>
    <p:sldId id="542" r:id="rId8"/>
    <p:sldId id="287" r:id="rId9"/>
    <p:sldId id="286" r:id="rId10"/>
    <p:sldId id="973" r:id="rId11"/>
    <p:sldId id="974" r:id="rId12"/>
    <p:sldId id="918" r:id="rId13"/>
    <p:sldId id="905" r:id="rId14"/>
    <p:sldId id="897" r:id="rId15"/>
    <p:sldId id="919" r:id="rId16"/>
    <p:sldId id="865" r:id="rId17"/>
    <p:sldId id="867" r:id="rId18"/>
    <p:sldId id="968" r:id="rId19"/>
    <p:sldId id="969" r:id="rId20"/>
    <p:sldId id="970" r:id="rId21"/>
    <p:sldId id="971" r:id="rId22"/>
    <p:sldId id="978" r:id="rId23"/>
    <p:sldId id="979" r:id="rId24"/>
    <p:sldId id="985" r:id="rId25"/>
    <p:sldId id="922" r:id="rId26"/>
    <p:sldId id="942" r:id="rId27"/>
    <p:sldId id="644" r:id="rId28"/>
    <p:sldId id="666" r:id="rId29"/>
    <p:sldId id="645" r:id="rId30"/>
    <p:sldId id="642" r:id="rId31"/>
    <p:sldId id="631" r:id="rId32"/>
    <p:sldId id="651" r:id="rId33"/>
    <p:sldId id="652" r:id="rId34"/>
    <p:sldId id="653" r:id="rId35"/>
    <p:sldId id="654" r:id="rId36"/>
    <p:sldId id="656" r:id="rId37"/>
    <p:sldId id="665" r:id="rId38"/>
    <p:sldId id="589" r:id="rId39"/>
    <p:sldId id="659" r:id="rId40"/>
    <p:sldId id="660" r:id="rId41"/>
    <p:sldId id="658" r:id="rId42"/>
    <p:sldId id="586" r:id="rId43"/>
    <p:sldId id="661" r:id="rId44"/>
    <p:sldId id="588" r:id="rId45"/>
    <p:sldId id="663" r:id="rId46"/>
    <p:sldId id="943" r:id="rId47"/>
    <p:sldId id="982" r:id="rId48"/>
    <p:sldId id="990" r:id="rId49"/>
    <p:sldId id="932" r:id="rId50"/>
    <p:sldId id="933" r:id="rId51"/>
    <p:sldId id="934" r:id="rId52"/>
    <p:sldId id="949" r:id="rId53"/>
    <p:sldId id="954" r:id="rId54"/>
    <p:sldId id="955" r:id="rId55"/>
    <p:sldId id="991" r:id="rId56"/>
    <p:sldId id="992" r:id="rId57"/>
    <p:sldId id="993" r:id="rId58"/>
    <p:sldId id="994" r:id="rId59"/>
    <p:sldId id="961" r:id="rId60"/>
    <p:sldId id="986" r:id="rId61"/>
    <p:sldId id="987" r:id="rId62"/>
    <p:sldId id="988" r:id="rId63"/>
    <p:sldId id="962" r:id="rId64"/>
    <p:sldId id="963" r:id="rId65"/>
    <p:sldId id="989" r:id="rId66"/>
    <p:sldId id="980" r:id="rId67"/>
    <p:sldId id="981" r:id="rId68"/>
    <p:sldId id="916" r:id="rId69"/>
    <p:sldId id="976" r:id="rId70"/>
    <p:sldId id="983" r:id="rId71"/>
  </p:sldIdLst>
  <p:sldSz cx="12192000" cy="6858000"/>
  <p:notesSz cx="6858000" cy="91440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D72F872-B40C-BA4B-0675-BF7FEC22E108}" name="CRUZ SANDOVAL LAURA JANET" initials="CJ" userId="S::laura.cruzs@ine.mx::6f76df6c-437d-4943-a2c4-350ca1f9a3f0"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A3A72"/>
    <a:srgbClr val="8064A2"/>
    <a:srgbClr val="CCC0DA"/>
    <a:srgbClr val="A783B8"/>
    <a:srgbClr val="F2EBFF"/>
    <a:srgbClr val="E4DFEC"/>
    <a:srgbClr val="10035B"/>
    <a:srgbClr val="D5007F"/>
    <a:srgbClr val="D0B6E0"/>
    <a:srgbClr val="FF33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248DE76-A524-4ECA-9B68-34EBE8FEA222}" v="1030" dt="2025-03-13T22:53:52.146"/>
    <p1510:client id="{E8BBBFAA-9C15-BB84-10E3-55AC0FAE2BE6}" v="809" dt="2025-03-14T00:01:51.956"/>
  </p1510:revLst>
</p1510:revInfo>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Estilo claro 2 - Acento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0" d="100"/>
          <a:sy n="70" d="100"/>
        </p:scale>
        <p:origin x="512" y="52"/>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16" Type="http://schemas.openxmlformats.org/officeDocument/2006/relationships/slide" Target="slides/slide1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presProps" Target="presProps.xml"/><Relationship Id="rId79" Type="http://schemas.microsoft.com/office/2018/10/relationships/authors" Target="authors.xml"/><Relationship Id="rId5" Type="http://schemas.openxmlformats.org/officeDocument/2006/relationships/slideMaster" Target="slideMasters/slideMaster2.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tableStyles" Target="tableStyle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handoutMaster" Target="handoutMasters/handoutMaster1.xml"/><Relationship Id="rId78"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theme" Target="theme/theme1.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customXml" Target="../customXml/item2.xml"/><Relationship Id="rId29" Type="http://schemas.openxmlformats.org/officeDocument/2006/relationships/slide" Target="slides/slide24.xml"/></Relationships>
</file>

<file path=ppt/diagrams/colors1.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8F75975-B859-4A6E-92A4-8DF27239AD1E}" type="doc">
      <dgm:prSet loTypeId="urn:microsoft.com/office/officeart/2005/8/layout/default" loCatId="list" qsTypeId="urn:microsoft.com/office/officeart/2005/8/quickstyle/simple1" qsCatId="simple" csTypeId="urn:microsoft.com/office/officeart/2005/8/colors/accent3_4" csCatId="accent3" phldr="1"/>
      <dgm:spPr/>
      <dgm:t>
        <a:bodyPr/>
        <a:lstStyle/>
        <a:p>
          <a:endParaRPr lang="es-MX"/>
        </a:p>
      </dgm:t>
    </dgm:pt>
    <dgm:pt modelId="{C339821D-A57D-4677-992D-BDE28AA15EB8}">
      <dgm:prSet custT="1"/>
      <dgm:spPr>
        <a:solidFill>
          <a:srgbClr val="F2EBFF"/>
        </a:solidFill>
        <a:ln>
          <a:solidFill>
            <a:srgbClr val="5A3A72"/>
          </a:solidFill>
        </a:ln>
      </dgm:spPr>
      <dgm:t>
        <a:bodyPr/>
        <a:lstStyle/>
        <a:p>
          <a:pPr marL="0" lvl="0" indent="0" algn="ctr" defTabSz="577850">
            <a:lnSpc>
              <a:spcPct val="90000"/>
            </a:lnSpc>
            <a:spcBef>
              <a:spcPct val="0"/>
            </a:spcBef>
            <a:spcAft>
              <a:spcPct val="35000"/>
            </a:spcAft>
            <a:buNone/>
          </a:pPr>
          <a:r>
            <a:rPr lang="es-MX" sz="1300" b="1" i="1" kern="1200" cap="none" spc="0">
              <a:ln w="0"/>
              <a:solidFill>
                <a:srgbClr val="5A3A72"/>
              </a:solidFill>
              <a:effectLst>
                <a:outerShdw blurRad="38100" dist="19050" dir="2700000" algn="tl" rotWithShape="0">
                  <a:srgbClr val="FFFFFF">
                    <a:alpha val="40000"/>
                  </a:srgbClr>
                </a:outerShdw>
              </a:effectLst>
              <a:latin typeface="Calibri" panose="020F0502020204030204"/>
              <a:ea typeface="+mn-ea"/>
              <a:cs typeface="+mn-cs"/>
            </a:rPr>
            <a:t>Tratar únicamente los datos personales para la obtención del apoyo de la ciudadanía;</a:t>
          </a:r>
        </a:p>
      </dgm:t>
    </dgm:pt>
    <dgm:pt modelId="{43DBA766-8CEA-4A90-99A8-E65C4BA1835C}" type="parTrans" cxnId="{BF538C2D-7FCD-41D5-9C52-FA5541165118}">
      <dgm:prSet/>
      <dgm:spPr/>
      <dgm:t>
        <a:bodyPr/>
        <a:lstStyle/>
        <a:p>
          <a:endParaRPr lang="es-MX" i="1">
            <a:solidFill>
              <a:schemeClr val="bg1"/>
            </a:solidFill>
            <a:effectLst>
              <a:outerShdw blurRad="38100" dist="38100" dir="2700000" algn="tl">
                <a:srgbClr val="000000">
                  <a:alpha val="43137"/>
                </a:srgbClr>
              </a:outerShdw>
            </a:effectLst>
          </a:endParaRPr>
        </a:p>
      </dgm:t>
    </dgm:pt>
    <dgm:pt modelId="{DD6BFBE8-A635-4B3E-B98D-C39770BA1CB6}" type="sibTrans" cxnId="{BF538C2D-7FCD-41D5-9C52-FA5541165118}">
      <dgm:prSet/>
      <dgm:spPr/>
      <dgm:t>
        <a:bodyPr/>
        <a:lstStyle/>
        <a:p>
          <a:endParaRPr lang="es-MX" i="1">
            <a:solidFill>
              <a:schemeClr val="bg1"/>
            </a:solidFill>
            <a:effectLst>
              <a:outerShdw blurRad="38100" dist="38100" dir="2700000" algn="tl">
                <a:srgbClr val="000000">
                  <a:alpha val="43137"/>
                </a:srgbClr>
              </a:outerShdw>
            </a:effectLst>
          </a:endParaRPr>
        </a:p>
      </dgm:t>
    </dgm:pt>
    <dgm:pt modelId="{7814E350-CB3F-4F16-9359-DECBAD2D6702}">
      <dgm:prSet custT="1"/>
      <dgm:spPr>
        <a:solidFill>
          <a:srgbClr val="F2EBFF"/>
        </a:solidFill>
        <a:ln>
          <a:solidFill>
            <a:srgbClr val="5A3A72"/>
          </a:solidFill>
        </a:ln>
      </dgm:spPr>
      <dgm:t>
        <a:bodyPr/>
        <a:lstStyle/>
        <a:p>
          <a:pPr marL="0" lvl="0" indent="0" algn="ctr" defTabSz="577850">
            <a:lnSpc>
              <a:spcPct val="90000"/>
            </a:lnSpc>
            <a:spcBef>
              <a:spcPct val="0"/>
            </a:spcBef>
            <a:spcAft>
              <a:spcPct val="35000"/>
            </a:spcAft>
            <a:buNone/>
          </a:pPr>
          <a:r>
            <a:rPr lang="es-MX" sz="1300" b="1" i="1" kern="1200" cap="none" spc="0">
              <a:ln w="0"/>
              <a:solidFill>
                <a:srgbClr val="5A3A72"/>
              </a:solidFill>
              <a:effectLst>
                <a:outerShdw blurRad="38100" dist="19050" dir="2700000" algn="tl" rotWithShape="0">
                  <a:srgbClr val="FFFFFF">
                    <a:alpha val="40000"/>
                  </a:srgbClr>
                </a:outerShdw>
              </a:effectLst>
              <a:latin typeface="Calibri" panose="020F0502020204030204"/>
              <a:ea typeface="+mn-ea"/>
              <a:cs typeface="+mn-cs"/>
            </a:rPr>
            <a:t>Guardar confidencialidad respecto de los datos personales captados mediante la aplicación móvil;</a:t>
          </a:r>
        </a:p>
      </dgm:t>
    </dgm:pt>
    <dgm:pt modelId="{D1A00FD2-1825-4A53-8FED-A5DE336D0EB3}" type="parTrans" cxnId="{D094E3A4-8E2F-45C3-A17B-6FB845C0C7F4}">
      <dgm:prSet/>
      <dgm:spPr/>
      <dgm:t>
        <a:bodyPr/>
        <a:lstStyle/>
        <a:p>
          <a:endParaRPr lang="es-MX" i="1">
            <a:solidFill>
              <a:schemeClr val="bg1"/>
            </a:solidFill>
            <a:effectLst>
              <a:outerShdw blurRad="38100" dist="38100" dir="2700000" algn="tl">
                <a:srgbClr val="000000">
                  <a:alpha val="43137"/>
                </a:srgbClr>
              </a:outerShdw>
            </a:effectLst>
          </a:endParaRPr>
        </a:p>
      </dgm:t>
    </dgm:pt>
    <dgm:pt modelId="{46DEDC36-0D89-46BD-A444-EFF85F1EE748}" type="sibTrans" cxnId="{D094E3A4-8E2F-45C3-A17B-6FB845C0C7F4}">
      <dgm:prSet/>
      <dgm:spPr/>
      <dgm:t>
        <a:bodyPr/>
        <a:lstStyle/>
        <a:p>
          <a:endParaRPr lang="es-MX" i="1">
            <a:solidFill>
              <a:schemeClr val="bg1"/>
            </a:solidFill>
            <a:effectLst>
              <a:outerShdw blurRad="38100" dist="38100" dir="2700000" algn="tl">
                <a:srgbClr val="000000">
                  <a:alpha val="43137"/>
                </a:srgbClr>
              </a:outerShdw>
            </a:effectLst>
          </a:endParaRPr>
        </a:p>
      </dgm:t>
    </dgm:pt>
    <dgm:pt modelId="{5527CA04-F455-4642-95F8-C67495F875B9}">
      <dgm:prSet custT="1"/>
      <dgm:spPr>
        <a:solidFill>
          <a:srgbClr val="F2EBFF"/>
        </a:solidFill>
        <a:ln>
          <a:solidFill>
            <a:srgbClr val="5A3A72"/>
          </a:solidFill>
        </a:ln>
      </dgm:spPr>
      <dgm:t>
        <a:bodyPr/>
        <a:lstStyle/>
        <a:p>
          <a:pPr marL="0" lvl="0" indent="0" algn="ctr" defTabSz="577850">
            <a:lnSpc>
              <a:spcPct val="90000"/>
            </a:lnSpc>
            <a:spcBef>
              <a:spcPct val="0"/>
            </a:spcBef>
            <a:spcAft>
              <a:spcPct val="35000"/>
            </a:spcAft>
            <a:buNone/>
          </a:pPr>
          <a:r>
            <a:rPr lang="es-MX" sz="1300" b="1" i="1" kern="1200" cap="none" spc="0">
              <a:ln w="0"/>
              <a:solidFill>
                <a:srgbClr val="5A3A72"/>
              </a:solidFill>
              <a:effectLst>
                <a:outerShdw blurRad="38100" dist="19050" dir="2700000" algn="tl" rotWithShape="0">
                  <a:srgbClr val="FFFFFF">
                    <a:alpha val="40000"/>
                  </a:srgbClr>
                </a:outerShdw>
              </a:effectLst>
              <a:latin typeface="Calibri" panose="020F0502020204030204"/>
              <a:ea typeface="+mn-ea"/>
              <a:cs typeface="+mn-cs"/>
            </a:rPr>
            <a:t>Implementar las medidas de seguridad necesarias para el resguardo de la información recabada mediante la aplicación móvil;</a:t>
          </a:r>
        </a:p>
      </dgm:t>
    </dgm:pt>
    <dgm:pt modelId="{EE6069FA-F073-4288-9769-662C490CA3B2}" type="parTrans" cxnId="{FF6AF4A3-0DC5-41ED-89FC-5F9A7C36CBD6}">
      <dgm:prSet/>
      <dgm:spPr/>
      <dgm:t>
        <a:bodyPr/>
        <a:lstStyle/>
        <a:p>
          <a:endParaRPr lang="es-MX" i="1">
            <a:solidFill>
              <a:schemeClr val="bg1"/>
            </a:solidFill>
            <a:effectLst>
              <a:outerShdw blurRad="38100" dist="38100" dir="2700000" algn="tl">
                <a:srgbClr val="000000">
                  <a:alpha val="43137"/>
                </a:srgbClr>
              </a:outerShdw>
            </a:effectLst>
          </a:endParaRPr>
        </a:p>
      </dgm:t>
    </dgm:pt>
    <dgm:pt modelId="{82A1B78E-25C2-4592-AA5D-398FAF342496}" type="sibTrans" cxnId="{FF6AF4A3-0DC5-41ED-89FC-5F9A7C36CBD6}">
      <dgm:prSet/>
      <dgm:spPr/>
      <dgm:t>
        <a:bodyPr/>
        <a:lstStyle/>
        <a:p>
          <a:endParaRPr lang="es-MX" i="1">
            <a:solidFill>
              <a:schemeClr val="bg1"/>
            </a:solidFill>
            <a:effectLst>
              <a:outerShdw blurRad="38100" dist="38100" dir="2700000" algn="tl">
                <a:srgbClr val="000000">
                  <a:alpha val="43137"/>
                </a:srgbClr>
              </a:outerShdw>
            </a:effectLst>
          </a:endParaRPr>
        </a:p>
      </dgm:t>
    </dgm:pt>
    <dgm:pt modelId="{B7FA8B43-5FD9-4030-8772-FA57DFEF497D}">
      <dgm:prSet custT="1"/>
      <dgm:spPr>
        <a:solidFill>
          <a:srgbClr val="F2EBFF"/>
        </a:solidFill>
        <a:ln>
          <a:solidFill>
            <a:srgbClr val="5A3A72"/>
          </a:solidFill>
        </a:ln>
      </dgm:spPr>
      <dgm:t>
        <a:bodyPr/>
        <a:lstStyle/>
        <a:p>
          <a:pPr marL="0" lvl="0" indent="0" algn="ctr" defTabSz="577850">
            <a:lnSpc>
              <a:spcPct val="90000"/>
            </a:lnSpc>
            <a:spcBef>
              <a:spcPct val="0"/>
            </a:spcBef>
            <a:spcAft>
              <a:spcPct val="35000"/>
            </a:spcAft>
            <a:buNone/>
          </a:pPr>
          <a:r>
            <a:rPr lang="es-MX" sz="1300" b="1" i="1" kern="1200" cap="none" spc="0">
              <a:ln w="0"/>
              <a:solidFill>
                <a:srgbClr val="5A3A72"/>
              </a:solidFill>
              <a:effectLst>
                <a:outerShdw blurRad="38100" dist="19050" dir="2700000" algn="tl" rotWithShape="0">
                  <a:srgbClr val="FFFFFF">
                    <a:alpha val="40000"/>
                  </a:srgbClr>
                </a:outerShdw>
              </a:effectLst>
              <a:latin typeface="Calibri" panose="020F0502020204030204"/>
              <a:ea typeface="+mn-ea"/>
              <a:cs typeface="+mn-cs"/>
            </a:rPr>
            <a:t>Abstenerse de tratar los datos personales para finalidades distintas a la obtención de apoyo de la ciudadanía;</a:t>
          </a:r>
        </a:p>
      </dgm:t>
    </dgm:pt>
    <dgm:pt modelId="{5F9A849B-6169-4942-B21D-BBFC6BA92DBE}" type="parTrans" cxnId="{E5CE8F35-4110-4592-978E-A18FD772FC85}">
      <dgm:prSet/>
      <dgm:spPr/>
      <dgm:t>
        <a:bodyPr/>
        <a:lstStyle/>
        <a:p>
          <a:endParaRPr lang="es-MX" i="1">
            <a:solidFill>
              <a:schemeClr val="bg1"/>
            </a:solidFill>
            <a:effectLst>
              <a:outerShdw blurRad="38100" dist="38100" dir="2700000" algn="tl">
                <a:srgbClr val="000000">
                  <a:alpha val="43137"/>
                </a:srgbClr>
              </a:outerShdw>
            </a:effectLst>
          </a:endParaRPr>
        </a:p>
      </dgm:t>
    </dgm:pt>
    <dgm:pt modelId="{E09F6930-DE8D-438D-9019-17E447B6C6F3}" type="sibTrans" cxnId="{E5CE8F35-4110-4592-978E-A18FD772FC85}">
      <dgm:prSet/>
      <dgm:spPr/>
      <dgm:t>
        <a:bodyPr/>
        <a:lstStyle/>
        <a:p>
          <a:endParaRPr lang="es-MX" i="1">
            <a:solidFill>
              <a:schemeClr val="bg1"/>
            </a:solidFill>
            <a:effectLst>
              <a:outerShdw blurRad="38100" dist="38100" dir="2700000" algn="tl">
                <a:srgbClr val="000000">
                  <a:alpha val="43137"/>
                </a:srgbClr>
              </a:outerShdw>
            </a:effectLst>
          </a:endParaRPr>
        </a:p>
      </dgm:t>
    </dgm:pt>
    <dgm:pt modelId="{741AA362-4121-41EA-9D61-3E851208C29D}">
      <dgm:prSet custT="1"/>
      <dgm:spPr>
        <a:solidFill>
          <a:srgbClr val="F2EBFF"/>
        </a:solidFill>
        <a:ln>
          <a:solidFill>
            <a:srgbClr val="5A3A72"/>
          </a:solidFill>
        </a:ln>
      </dgm:spPr>
      <dgm:t>
        <a:bodyPr/>
        <a:lstStyle/>
        <a:p>
          <a:pPr marL="0" lvl="0" indent="0" algn="ctr" defTabSz="577850">
            <a:lnSpc>
              <a:spcPct val="90000"/>
            </a:lnSpc>
            <a:spcBef>
              <a:spcPct val="0"/>
            </a:spcBef>
            <a:spcAft>
              <a:spcPct val="35000"/>
            </a:spcAft>
            <a:buNone/>
          </a:pPr>
          <a:r>
            <a:rPr lang="es-MX" sz="1300" b="1" i="1" kern="1200" cap="none" spc="0">
              <a:ln w="0"/>
              <a:solidFill>
                <a:srgbClr val="5A3A72"/>
              </a:solidFill>
              <a:effectLst>
                <a:outerShdw blurRad="38100" dist="19050" dir="2700000" algn="tl" rotWithShape="0">
                  <a:srgbClr val="FFFFFF">
                    <a:alpha val="40000"/>
                  </a:srgbClr>
                </a:outerShdw>
              </a:effectLst>
              <a:latin typeface="Calibri" panose="020F0502020204030204"/>
              <a:ea typeface="+mn-ea"/>
              <a:cs typeface="+mn-cs"/>
            </a:rPr>
            <a:t>Abstenerse de transferir los datos personales captados mediante la aplicación móvil salvo al INE. </a:t>
          </a:r>
        </a:p>
      </dgm:t>
    </dgm:pt>
    <dgm:pt modelId="{3BD61C6A-773E-4D72-B219-B3CEF87343DC}" type="parTrans" cxnId="{CA4180BE-0C7A-4D86-B914-E617CF0B4CD6}">
      <dgm:prSet/>
      <dgm:spPr/>
      <dgm:t>
        <a:bodyPr/>
        <a:lstStyle/>
        <a:p>
          <a:endParaRPr lang="es-MX" i="1">
            <a:solidFill>
              <a:schemeClr val="bg1"/>
            </a:solidFill>
            <a:effectLst>
              <a:outerShdw blurRad="38100" dist="38100" dir="2700000" algn="tl">
                <a:srgbClr val="000000">
                  <a:alpha val="43137"/>
                </a:srgbClr>
              </a:outerShdw>
            </a:effectLst>
          </a:endParaRPr>
        </a:p>
      </dgm:t>
    </dgm:pt>
    <dgm:pt modelId="{7AA7486F-24EE-4F92-A1CE-6360D5521C0A}" type="sibTrans" cxnId="{CA4180BE-0C7A-4D86-B914-E617CF0B4CD6}">
      <dgm:prSet/>
      <dgm:spPr/>
      <dgm:t>
        <a:bodyPr/>
        <a:lstStyle/>
        <a:p>
          <a:endParaRPr lang="es-MX" i="1">
            <a:solidFill>
              <a:schemeClr val="bg1"/>
            </a:solidFill>
            <a:effectLst>
              <a:outerShdw blurRad="38100" dist="38100" dir="2700000" algn="tl">
                <a:srgbClr val="000000">
                  <a:alpha val="43137"/>
                </a:srgbClr>
              </a:outerShdw>
            </a:effectLst>
          </a:endParaRPr>
        </a:p>
      </dgm:t>
    </dgm:pt>
    <dgm:pt modelId="{3372B3BB-166D-41AB-83B6-434F9A5DFF93}" type="pres">
      <dgm:prSet presAssocID="{18F75975-B859-4A6E-92A4-8DF27239AD1E}" presName="diagram" presStyleCnt="0">
        <dgm:presLayoutVars>
          <dgm:dir/>
          <dgm:resizeHandles val="exact"/>
        </dgm:presLayoutVars>
      </dgm:prSet>
      <dgm:spPr/>
    </dgm:pt>
    <dgm:pt modelId="{EAC4EDC1-B596-4F18-B45C-14EB0D076648}" type="pres">
      <dgm:prSet presAssocID="{C339821D-A57D-4677-992D-BDE28AA15EB8}" presName="node" presStyleLbl="node1" presStyleIdx="0" presStyleCnt="5" custLinFactNeighborX="-33619" custLinFactNeighborY="-10227">
        <dgm:presLayoutVars>
          <dgm:bulletEnabled val="1"/>
        </dgm:presLayoutVars>
      </dgm:prSet>
      <dgm:spPr/>
    </dgm:pt>
    <dgm:pt modelId="{400B5D94-F3AC-40EE-8532-43A4268E102F}" type="pres">
      <dgm:prSet presAssocID="{DD6BFBE8-A635-4B3E-B98D-C39770BA1CB6}" presName="sibTrans" presStyleCnt="0"/>
      <dgm:spPr/>
    </dgm:pt>
    <dgm:pt modelId="{06598C3D-F6E1-42C4-AFB5-88461FFD5E9A}" type="pres">
      <dgm:prSet presAssocID="{7814E350-CB3F-4F16-9359-DECBAD2D6702}" presName="node" presStyleLbl="node1" presStyleIdx="1" presStyleCnt="5" custLinFactNeighborX="-3525" custLinFactNeighborY="2851">
        <dgm:presLayoutVars>
          <dgm:bulletEnabled val="1"/>
        </dgm:presLayoutVars>
      </dgm:prSet>
      <dgm:spPr/>
    </dgm:pt>
    <dgm:pt modelId="{92065C3C-1184-4372-8334-838C8095C8E3}" type="pres">
      <dgm:prSet presAssocID="{46DEDC36-0D89-46BD-A444-EFF85F1EE748}" presName="sibTrans" presStyleCnt="0"/>
      <dgm:spPr/>
    </dgm:pt>
    <dgm:pt modelId="{A0EADB37-274A-4E73-9FB5-68557F54DFDD}" type="pres">
      <dgm:prSet presAssocID="{5527CA04-F455-4642-95F8-C67495F875B9}" presName="node" presStyleLbl="node1" presStyleIdx="2" presStyleCnt="5">
        <dgm:presLayoutVars>
          <dgm:bulletEnabled val="1"/>
        </dgm:presLayoutVars>
      </dgm:prSet>
      <dgm:spPr/>
    </dgm:pt>
    <dgm:pt modelId="{48E39A58-F9AC-40C0-96E9-219CE69222C9}" type="pres">
      <dgm:prSet presAssocID="{82A1B78E-25C2-4592-AA5D-398FAF342496}" presName="sibTrans" presStyleCnt="0"/>
      <dgm:spPr/>
    </dgm:pt>
    <dgm:pt modelId="{AFD86370-1AB4-4C12-A438-C36053D2EF94}" type="pres">
      <dgm:prSet presAssocID="{B7FA8B43-5FD9-4030-8772-FA57DFEF497D}" presName="node" presStyleLbl="node1" presStyleIdx="3" presStyleCnt="5">
        <dgm:presLayoutVars>
          <dgm:bulletEnabled val="1"/>
        </dgm:presLayoutVars>
      </dgm:prSet>
      <dgm:spPr/>
    </dgm:pt>
    <dgm:pt modelId="{FD407E91-1B0F-4E9D-837F-F5851E75C31F}" type="pres">
      <dgm:prSet presAssocID="{E09F6930-DE8D-438D-9019-17E447B6C6F3}" presName="sibTrans" presStyleCnt="0"/>
      <dgm:spPr/>
    </dgm:pt>
    <dgm:pt modelId="{2AA60F04-B1A5-4B2B-A901-53AFC60E1FAC}" type="pres">
      <dgm:prSet presAssocID="{741AA362-4121-41EA-9D61-3E851208C29D}" presName="node" presStyleLbl="node1" presStyleIdx="4" presStyleCnt="5">
        <dgm:presLayoutVars>
          <dgm:bulletEnabled val="1"/>
        </dgm:presLayoutVars>
      </dgm:prSet>
      <dgm:spPr/>
    </dgm:pt>
  </dgm:ptLst>
  <dgm:cxnLst>
    <dgm:cxn modelId="{7D3D1B25-66D5-4575-A30E-F5463CD390B8}" type="presOf" srcId="{18F75975-B859-4A6E-92A4-8DF27239AD1E}" destId="{3372B3BB-166D-41AB-83B6-434F9A5DFF93}" srcOrd="0" destOrd="0" presId="urn:microsoft.com/office/officeart/2005/8/layout/default"/>
    <dgm:cxn modelId="{15735329-6089-4576-B8EB-4B22160A5ACD}" type="presOf" srcId="{C339821D-A57D-4677-992D-BDE28AA15EB8}" destId="{EAC4EDC1-B596-4F18-B45C-14EB0D076648}" srcOrd="0" destOrd="0" presId="urn:microsoft.com/office/officeart/2005/8/layout/default"/>
    <dgm:cxn modelId="{BF538C2D-7FCD-41D5-9C52-FA5541165118}" srcId="{18F75975-B859-4A6E-92A4-8DF27239AD1E}" destId="{C339821D-A57D-4677-992D-BDE28AA15EB8}" srcOrd="0" destOrd="0" parTransId="{43DBA766-8CEA-4A90-99A8-E65C4BA1835C}" sibTransId="{DD6BFBE8-A635-4B3E-B98D-C39770BA1CB6}"/>
    <dgm:cxn modelId="{E5CE8F35-4110-4592-978E-A18FD772FC85}" srcId="{18F75975-B859-4A6E-92A4-8DF27239AD1E}" destId="{B7FA8B43-5FD9-4030-8772-FA57DFEF497D}" srcOrd="3" destOrd="0" parTransId="{5F9A849B-6169-4942-B21D-BBFC6BA92DBE}" sibTransId="{E09F6930-DE8D-438D-9019-17E447B6C6F3}"/>
    <dgm:cxn modelId="{A975A193-2B60-4BB3-AF6E-25D45F50E2BD}" type="presOf" srcId="{5527CA04-F455-4642-95F8-C67495F875B9}" destId="{A0EADB37-274A-4E73-9FB5-68557F54DFDD}" srcOrd="0" destOrd="0" presId="urn:microsoft.com/office/officeart/2005/8/layout/default"/>
    <dgm:cxn modelId="{1191789C-7384-4AC2-A78D-A4140955E100}" type="presOf" srcId="{7814E350-CB3F-4F16-9359-DECBAD2D6702}" destId="{06598C3D-F6E1-42C4-AFB5-88461FFD5E9A}" srcOrd="0" destOrd="0" presId="urn:microsoft.com/office/officeart/2005/8/layout/default"/>
    <dgm:cxn modelId="{FF6AF4A3-0DC5-41ED-89FC-5F9A7C36CBD6}" srcId="{18F75975-B859-4A6E-92A4-8DF27239AD1E}" destId="{5527CA04-F455-4642-95F8-C67495F875B9}" srcOrd="2" destOrd="0" parTransId="{EE6069FA-F073-4288-9769-662C490CA3B2}" sibTransId="{82A1B78E-25C2-4592-AA5D-398FAF342496}"/>
    <dgm:cxn modelId="{D094E3A4-8E2F-45C3-A17B-6FB845C0C7F4}" srcId="{18F75975-B859-4A6E-92A4-8DF27239AD1E}" destId="{7814E350-CB3F-4F16-9359-DECBAD2D6702}" srcOrd="1" destOrd="0" parTransId="{D1A00FD2-1825-4A53-8FED-A5DE336D0EB3}" sibTransId="{46DEDC36-0D89-46BD-A444-EFF85F1EE748}"/>
    <dgm:cxn modelId="{CA4180BE-0C7A-4D86-B914-E617CF0B4CD6}" srcId="{18F75975-B859-4A6E-92A4-8DF27239AD1E}" destId="{741AA362-4121-41EA-9D61-3E851208C29D}" srcOrd="4" destOrd="0" parTransId="{3BD61C6A-773E-4D72-B219-B3CEF87343DC}" sibTransId="{7AA7486F-24EE-4F92-A1CE-6360D5521C0A}"/>
    <dgm:cxn modelId="{7DA6EBCB-A147-4D53-A11B-23235213D711}" type="presOf" srcId="{741AA362-4121-41EA-9D61-3E851208C29D}" destId="{2AA60F04-B1A5-4B2B-A901-53AFC60E1FAC}" srcOrd="0" destOrd="0" presId="urn:microsoft.com/office/officeart/2005/8/layout/default"/>
    <dgm:cxn modelId="{D7D361F6-C869-4423-BEA5-9DDE01D37AC8}" type="presOf" srcId="{B7FA8B43-5FD9-4030-8772-FA57DFEF497D}" destId="{AFD86370-1AB4-4C12-A438-C36053D2EF94}" srcOrd="0" destOrd="0" presId="urn:microsoft.com/office/officeart/2005/8/layout/default"/>
    <dgm:cxn modelId="{1866C1A3-F2D9-4921-8BC8-B66D316F0977}" type="presParOf" srcId="{3372B3BB-166D-41AB-83B6-434F9A5DFF93}" destId="{EAC4EDC1-B596-4F18-B45C-14EB0D076648}" srcOrd="0" destOrd="0" presId="urn:microsoft.com/office/officeart/2005/8/layout/default"/>
    <dgm:cxn modelId="{DB5FD521-CD08-4BEC-91A4-DF664662F653}" type="presParOf" srcId="{3372B3BB-166D-41AB-83B6-434F9A5DFF93}" destId="{400B5D94-F3AC-40EE-8532-43A4268E102F}" srcOrd="1" destOrd="0" presId="urn:microsoft.com/office/officeart/2005/8/layout/default"/>
    <dgm:cxn modelId="{21BB8316-B8AD-4403-9E1E-DBCEE24E5697}" type="presParOf" srcId="{3372B3BB-166D-41AB-83B6-434F9A5DFF93}" destId="{06598C3D-F6E1-42C4-AFB5-88461FFD5E9A}" srcOrd="2" destOrd="0" presId="urn:microsoft.com/office/officeart/2005/8/layout/default"/>
    <dgm:cxn modelId="{2DAE717D-84BE-475D-AAEA-D0DB4A8DEE57}" type="presParOf" srcId="{3372B3BB-166D-41AB-83B6-434F9A5DFF93}" destId="{92065C3C-1184-4372-8334-838C8095C8E3}" srcOrd="3" destOrd="0" presId="urn:microsoft.com/office/officeart/2005/8/layout/default"/>
    <dgm:cxn modelId="{672CE086-C610-40DE-9B2C-A07A9522FF7B}" type="presParOf" srcId="{3372B3BB-166D-41AB-83B6-434F9A5DFF93}" destId="{A0EADB37-274A-4E73-9FB5-68557F54DFDD}" srcOrd="4" destOrd="0" presId="urn:microsoft.com/office/officeart/2005/8/layout/default"/>
    <dgm:cxn modelId="{4BE54047-9A4E-46E1-8E6D-804A210E059E}" type="presParOf" srcId="{3372B3BB-166D-41AB-83B6-434F9A5DFF93}" destId="{48E39A58-F9AC-40C0-96E9-219CE69222C9}" srcOrd="5" destOrd="0" presId="urn:microsoft.com/office/officeart/2005/8/layout/default"/>
    <dgm:cxn modelId="{7711E1A8-FBDE-4219-9D68-17106ADA20FF}" type="presParOf" srcId="{3372B3BB-166D-41AB-83B6-434F9A5DFF93}" destId="{AFD86370-1AB4-4C12-A438-C36053D2EF94}" srcOrd="6" destOrd="0" presId="urn:microsoft.com/office/officeart/2005/8/layout/default"/>
    <dgm:cxn modelId="{2FE8AD2A-DAE8-441F-AA57-C8639F3445D3}" type="presParOf" srcId="{3372B3BB-166D-41AB-83B6-434F9A5DFF93}" destId="{FD407E91-1B0F-4E9D-837F-F5851E75C31F}" srcOrd="7" destOrd="0" presId="urn:microsoft.com/office/officeart/2005/8/layout/default"/>
    <dgm:cxn modelId="{B37ED6FB-6709-416D-A3DA-9314D81BE91A}" type="presParOf" srcId="{3372B3BB-166D-41AB-83B6-434F9A5DFF93}" destId="{2AA60F04-B1A5-4B2B-A901-53AFC60E1FAC}" srcOrd="8" destOrd="0" presId="urn:microsoft.com/office/officeart/2005/8/layout/default"/>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A412F92-D1F7-42FF-BA2C-E0FD72A701A3}" type="doc">
      <dgm:prSet loTypeId="urn:microsoft.com/office/officeart/2005/8/layout/vProcess5" loCatId="process" qsTypeId="urn:microsoft.com/office/officeart/2005/8/quickstyle/simple1" qsCatId="simple" csTypeId="urn:microsoft.com/office/officeart/2005/8/colors/accent1_1" csCatId="accent1" phldr="1"/>
      <dgm:spPr/>
      <dgm:t>
        <a:bodyPr/>
        <a:lstStyle/>
        <a:p>
          <a:endParaRPr lang="en-US"/>
        </a:p>
      </dgm:t>
    </dgm:pt>
    <dgm:pt modelId="{774CEA40-10FB-4E5B-A78F-4AE11FD6C46C}">
      <dgm:prSet/>
      <dgm:spPr>
        <a:solidFill>
          <a:schemeClr val="accent4">
            <a:lumMod val="60000"/>
            <a:lumOff val="40000"/>
          </a:schemeClr>
        </a:solidFill>
      </dgm:spPr>
      <dgm:t>
        <a:bodyPr/>
        <a:lstStyle/>
        <a:p>
          <a:pPr>
            <a:lnSpc>
              <a:spcPct val="100000"/>
            </a:lnSpc>
          </a:pPr>
          <a:r>
            <a:rPr lang="es-MX" b="0" i="0" baseline="0">
              <a:latin typeface="+mn-lt"/>
            </a:rPr>
            <a:t>Implementar todas las acciones necesarias para la protección de los Datos Personales (Elaboración y publicación de los Avisos de Privacidad, suscripción de Declaratorias de Confidencialidad y todas aquellas medidas físicas, administrativas y técnicas que permitan garantizar dicho objetivo).</a:t>
          </a:r>
          <a:endParaRPr lang="en-US">
            <a:latin typeface="+mn-lt"/>
          </a:endParaRPr>
        </a:p>
      </dgm:t>
    </dgm:pt>
    <dgm:pt modelId="{9A0F66C8-D8A3-4FAA-964E-83781C3BDE30}" type="parTrans" cxnId="{FEEA3975-002C-469B-BBCE-824B2ACD7C69}">
      <dgm:prSet/>
      <dgm:spPr/>
      <dgm:t>
        <a:bodyPr/>
        <a:lstStyle/>
        <a:p>
          <a:endParaRPr lang="en-US"/>
        </a:p>
      </dgm:t>
    </dgm:pt>
    <dgm:pt modelId="{CB13F4F1-00E3-411E-B82E-9B80D000282F}" type="sibTrans" cxnId="{FEEA3975-002C-469B-BBCE-824B2ACD7C69}">
      <dgm:prSet/>
      <dgm:spPr/>
      <dgm:t>
        <a:bodyPr/>
        <a:lstStyle/>
        <a:p>
          <a:endParaRPr lang="en-US"/>
        </a:p>
      </dgm:t>
    </dgm:pt>
    <dgm:pt modelId="{702C6262-4E06-435B-97E4-11D0450E839E}">
      <dgm:prSet/>
      <dgm:spPr>
        <a:solidFill>
          <a:schemeClr val="accent4">
            <a:lumMod val="60000"/>
            <a:lumOff val="40000"/>
          </a:schemeClr>
        </a:solidFill>
      </dgm:spPr>
      <dgm:t>
        <a:bodyPr/>
        <a:lstStyle/>
        <a:p>
          <a:pPr>
            <a:lnSpc>
              <a:spcPct val="100000"/>
            </a:lnSpc>
          </a:pPr>
          <a:r>
            <a:rPr lang="es-MX" b="0" i="0" baseline="0"/>
            <a:t>Orientar a las y los auxiliares sobre las obligaciones y responsabilidades en el tratamiento de los datos personales recabados a través de la Aplicación Móvil. </a:t>
          </a:r>
          <a:endParaRPr lang="en-US"/>
        </a:p>
      </dgm:t>
    </dgm:pt>
    <dgm:pt modelId="{12463784-5EF6-4504-AA0B-2CA3224FED22}" type="parTrans" cxnId="{805FC37E-B796-47B3-826E-7A631000B24B}">
      <dgm:prSet/>
      <dgm:spPr/>
      <dgm:t>
        <a:bodyPr/>
        <a:lstStyle/>
        <a:p>
          <a:endParaRPr lang="en-US"/>
        </a:p>
      </dgm:t>
    </dgm:pt>
    <dgm:pt modelId="{1D3DF629-0FAA-4E56-AF71-ABF85508D0B6}" type="sibTrans" cxnId="{805FC37E-B796-47B3-826E-7A631000B24B}">
      <dgm:prSet/>
      <dgm:spPr/>
      <dgm:t>
        <a:bodyPr/>
        <a:lstStyle/>
        <a:p>
          <a:endParaRPr lang="en-US"/>
        </a:p>
      </dgm:t>
    </dgm:pt>
    <dgm:pt modelId="{14FFFEE0-75AE-42C4-878D-EB416AE9A851}">
      <dgm:prSet/>
      <dgm:spPr>
        <a:solidFill>
          <a:schemeClr val="accent4">
            <a:lumMod val="60000"/>
            <a:lumOff val="40000"/>
          </a:schemeClr>
        </a:solidFill>
      </dgm:spPr>
      <dgm:t>
        <a:bodyPr/>
        <a:lstStyle/>
        <a:p>
          <a:pPr>
            <a:lnSpc>
              <a:spcPct val="100000"/>
            </a:lnSpc>
          </a:pPr>
          <a:r>
            <a:rPr lang="es-MX" b="0" i="0" baseline="0"/>
            <a:t>Publicar en su página de Internet oficial </a:t>
          </a:r>
          <a:r>
            <a:rPr lang="es-MX"/>
            <a:t>los Avisos</a:t>
          </a:r>
          <a:r>
            <a:rPr lang="es-MX" b="0" i="0" baseline="0"/>
            <a:t> de Privacidad </a:t>
          </a:r>
          <a:r>
            <a:rPr lang="es-MX"/>
            <a:t>Simplificado e Integral correspondientes</a:t>
          </a:r>
          <a:r>
            <a:rPr lang="es-MX" b="0" i="0" baseline="0"/>
            <a:t>. </a:t>
          </a:r>
          <a:endParaRPr lang="en-US"/>
        </a:p>
      </dgm:t>
    </dgm:pt>
    <dgm:pt modelId="{7E81A9A7-26B2-4985-BD80-5A98805E1E01}" type="parTrans" cxnId="{03B5B731-84D4-4167-A149-E7B4F6DD074A}">
      <dgm:prSet/>
      <dgm:spPr/>
      <dgm:t>
        <a:bodyPr/>
        <a:lstStyle/>
        <a:p>
          <a:endParaRPr lang="en-US"/>
        </a:p>
      </dgm:t>
    </dgm:pt>
    <dgm:pt modelId="{5B8DDEAB-61CA-4E90-B59A-C39F2FAFCF69}" type="sibTrans" cxnId="{03B5B731-84D4-4167-A149-E7B4F6DD074A}">
      <dgm:prSet/>
      <dgm:spPr/>
      <dgm:t>
        <a:bodyPr/>
        <a:lstStyle/>
        <a:p>
          <a:endParaRPr lang="en-US"/>
        </a:p>
      </dgm:t>
    </dgm:pt>
    <dgm:pt modelId="{A768EA9A-4AE8-4659-9ADB-C04CD79A110A}">
      <dgm:prSet/>
      <dgm:spPr>
        <a:solidFill>
          <a:schemeClr val="accent4">
            <a:lumMod val="60000"/>
            <a:lumOff val="40000"/>
          </a:schemeClr>
        </a:solidFill>
      </dgm:spPr>
      <dgm:t>
        <a:bodyPr/>
        <a:lstStyle/>
        <a:p>
          <a:pPr>
            <a:lnSpc>
              <a:spcPct val="100000"/>
            </a:lnSpc>
          </a:pPr>
          <a:r>
            <a:rPr lang="es-MX" b="0" i="0" baseline="0"/>
            <a:t>Resguardar la copia de la Credencial para Votar </a:t>
          </a:r>
          <a:r>
            <a:rPr lang="es-MX"/>
            <a:t>que acompaña al FURA</a:t>
          </a:r>
          <a:r>
            <a:rPr lang="es-MX" b="0" i="0" baseline="0"/>
            <a:t> por cada uno de sus auxiliares en donde manifiesten tener conocimiento de las obligaciones sobre el tratamiento de los datos personales recabados, en la que se </a:t>
          </a:r>
          <a:r>
            <a:rPr lang="es-MX"/>
            <a:t>incluye</a:t>
          </a:r>
          <a:r>
            <a:rPr lang="es-MX" b="0" i="0" baseline="0"/>
            <a:t> la </a:t>
          </a:r>
          <a:r>
            <a:rPr lang="es-MX"/>
            <a:t>responsiva y la autorización</a:t>
          </a:r>
          <a:r>
            <a:rPr lang="es-MX" b="0" i="0" baseline="0"/>
            <a:t> para recibir notificaciones vía correo electrónico.</a:t>
          </a:r>
          <a:endParaRPr lang="en-US"/>
        </a:p>
      </dgm:t>
    </dgm:pt>
    <dgm:pt modelId="{33ABF74B-89EB-472D-9240-D38F4B5AA7CA}" type="parTrans" cxnId="{E8F84F83-21CF-4255-A736-56762A9C9DF2}">
      <dgm:prSet/>
      <dgm:spPr/>
      <dgm:t>
        <a:bodyPr/>
        <a:lstStyle/>
        <a:p>
          <a:endParaRPr lang="en-US"/>
        </a:p>
      </dgm:t>
    </dgm:pt>
    <dgm:pt modelId="{BBE88D92-1B34-44AF-918B-10D0CB6D5604}" type="sibTrans" cxnId="{E8F84F83-21CF-4255-A736-56762A9C9DF2}">
      <dgm:prSet/>
      <dgm:spPr/>
      <dgm:t>
        <a:bodyPr/>
        <a:lstStyle/>
        <a:p>
          <a:endParaRPr lang="en-US"/>
        </a:p>
      </dgm:t>
    </dgm:pt>
    <dgm:pt modelId="{CA9CD7BB-ACC9-4F28-8FBD-2085EC166B6F}">
      <dgm:prSet/>
      <dgm:spPr>
        <a:solidFill>
          <a:schemeClr val="accent4">
            <a:lumMod val="60000"/>
            <a:lumOff val="40000"/>
          </a:schemeClr>
        </a:solidFill>
      </dgm:spPr>
      <dgm:t>
        <a:bodyPr/>
        <a:lstStyle/>
        <a:p>
          <a:pPr>
            <a:lnSpc>
              <a:spcPct val="100000"/>
            </a:lnSpc>
          </a:pPr>
          <a:r>
            <a:rPr lang="es-MX" b="0" i="0" baseline="0"/>
            <a:t>Consulta permanente de la sección Protección de Datos del Instituto, disponible en la siguiente liga: </a:t>
          </a:r>
          <a:r>
            <a:rPr lang="es-MX" b="0" i="0" u="sng" baseline="0">
              <a:solidFill>
                <a:srgbClr val="0070C0"/>
              </a:solidFill>
            </a:rPr>
            <a:t>https://portal.ine.mx/transparencia/listado-bases-datos-personales/</a:t>
          </a:r>
          <a:endParaRPr lang="en-US" u="sng">
            <a:solidFill>
              <a:srgbClr val="0070C0"/>
            </a:solidFill>
          </a:endParaRPr>
        </a:p>
      </dgm:t>
    </dgm:pt>
    <dgm:pt modelId="{0E1964E9-F216-4E3C-A344-7A51ED81446E}" type="parTrans" cxnId="{4BBE94C8-9889-41CB-912F-9F9AB0EF9D1F}">
      <dgm:prSet/>
      <dgm:spPr/>
      <dgm:t>
        <a:bodyPr/>
        <a:lstStyle/>
        <a:p>
          <a:endParaRPr lang="en-US"/>
        </a:p>
      </dgm:t>
    </dgm:pt>
    <dgm:pt modelId="{767969DB-4447-42DC-B536-F92375617B0B}" type="sibTrans" cxnId="{4BBE94C8-9889-41CB-912F-9F9AB0EF9D1F}">
      <dgm:prSet/>
      <dgm:spPr/>
      <dgm:t>
        <a:bodyPr/>
        <a:lstStyle/>
        <a:p>
          <a:endParaRPr lang="en-US"/>
        </a:p>
      </dgm:t>
    </dgm:pt>
    <dgm:pt modelId="{79CB98A3-16E9-4A3E-86CC-89A70105E4C2}" type="pres">
      <dgm:prSet presAssocID="{6A412F92-D1F7-42FF-BA2C-E0FD72A701A3}" presName="outerComposite" presStyleCnt="0">
        <dgm:presLayoutVars>
          <dgm:chMax val="5"/>
          <dgm:dir/>
          <dgm:resizeHandles val="exact"/>
        </dgm:presLayoutVars>
      </dgm:prSet>
      <dgm:spPr/>
    </dgm:pt>
    <dgm:pt modelId="{ECA5D29F-CF55-45C4-99BD-D8CEAFA2CD26}" type="pres">
      <dgm:prSet presAssocID="{6A412F92-D1F7-42FF-BA2C-E0FD72A701A3}" presName="dummyMaxCanvas" presStyleCnt="0">
        <dgm:presLayoutVars/>
      </dgm:prSet>
      <dgm:spPr/>
    </dgm:pt>
    <dgm:pt modelId="{60F32267-57A8-4FAF-99F4-52B5153FD990}" type="pres">
      <dgm:prSet presAssocID="{6A412F92-D1F7-42FF-BA2C-E0FD72A701A3}" presName="FiveNodes_1" presStyleLbl="node1" presStyleIdx="0" presStyleCnt="5">
        <dgm:presLayoutVars>
          <dgm:bulletEnabled val="1"/>
        </dgm:presLayoutVars>
      </dgm:prSet>
      <dgm:spPr/>
    </dgm:pt>
    <dgm:pt modelId="{457E26D5-7D6C-4AC5-8915-E346378E71C7}" type="pres">
      <dgm:prSet presAssocID="{6A412F92-D1F7-42FF-BA2C-E0FD72A701A3}" presName="FiveNodes_2" presStyleLbl="node1" presStyleIdx="1" presStyleCnt="5">
        <dgm:presLayoutVars>
          <dgm:bulletEnabled val="1"/>
        </dgm:presLayoutVars>
      </dgm:prSet>
      <dgm:spPr/>
    </dgm:pt>
    <dgm:pt modelId="{6A3BC468-9513-4110-B016-2C2378D4590F}" type="pres">
      <dgm:prSet presAssocID="{6A412F92-D1F7-42FF-BA2C-E0FD72A701A3}" presName="FiveNodes_3" presStyleLbl="node1" presStyleIdx="2" presStyleCnt="5">
        <dgm:presLayoutVars>
          <dgm:bulletEnabled val="1"/>
        </dgm:presLayoutVars>
      </dgm:prSet>
      <dgm:spPr/>
    </dgm:pt>
    <dgm:pt modelId="{154CF4DE-7785-421E-BA43-8D1F4E235B97}" type="pres">
      <dgm:prSet presAssocID="{6A412F92-D1F7-42FF-BA2C-E0FD72A701A3}" presName="FiveNodes_4" presStyleLbl="node1" presStyleIdx="3" presStyleCnt="5">
        <dgm:presLayoutVars>
          <dgm:bulletEnabled val="1"/>
        </dgm:presLayoutVars>
      </dgm:prSet>
      <dgm:spPr/>
    </dgm:pt>
    <dgm:pt modelId="{19F9C772-E3C1-4C02-8028-5A3D10A10F7F}" type="pres">
      <dgm:prSet presAssocID="{6A412F92-D1F7-42FF-BA2C-E0FD72A701A3}" presName="FiveNodes_5" presStyleLbl="node1" presStyleIdx="4" presStyleCnt="5">
        <dgm:presLayoutVars>
          <dgm:bulletEnabled val="1"/>
        </dgm:presLayoutVars>
      </dgm:prSet>
      <dgm:spPr/>
    </dgm:pt>
    <dgm:pt modelId="{E1EF6D9F-CAD1-48FD-B5AE-F539DA4DC5D2}" type="pres">
      <dgm:prSet presAssocID="{6A412F92-D1F7-42FF-BA2C-E0FD72A701A3}" presName="FiveConn_1-2" presStyleLbl="fgAccFollowNode1" presStyleIdx="0" presStyleCnt="4">
        <dgm:presLayoutVars>
          <dgm:bulletEnabled val="1"/>
        </dgm:presLayoutVars>
      </dgm:prSet>
      <dgm:spPr/>
    </dgm:pt>
    <dgm:pt modelId="{A37E708B-6AA6-4B15-89AF-CE66291CEA1D}" type="pres">
      <dgm:prSet presAssocID="{6A412F92-D1F7-42FF-BA2C-E0FD72A701A3}" presName="FiveConn_2-3" presStyleLbl="fgAccFollowNode1" presStyleIdx="1" presStyleCnt="4">
        <dgm:presLayoutVars>
          <dgm:bulletEnabled val="1"/>
        </dgm:presLayoutVars>
      </dgm:prSet>
      <dgm:spPr/>
    </dgm:pt>
    <dgm:pt modelId="{A031E75B-731D-4E51-8C1F-37BA176F7755}" type="pres">
      <dgm:prSet presAssocID="{6A412F92-D1F7-42FF-BA2C-E0FD72A701A3}" presName="FiveConn_3-4" presStyleLbl="fgAccFollowNode1" presStyleIdx="2" presStyleCnt="4">
        <dgm:presLayoutVars>
          <dgm:bulletEnabled val="1"/>
        </dgm:presLayoutVars>
      </dgm:prSet>
      <dgm:spPr/>
    </dgm:pt>
    <dgm:pt modelId="{3F90A5E0-763C-49D6-B3A4-A5BF444C5A19}" type="pres">
      <dgm:prSet presAssocID="{6A412F92-D1F7-42FF-BA2C-E0FD72A701A3}" presName="FiveConn_4-5" presStyleLbl="fgAccFollowNode1" presStyleIdx="3" presStyleCnt="4">
        <dgm:presLayoutVars>
          <dgm:bulletEnabled val="1"/>
        </dgm:presLayoutVars>
      </dgm:prSet>
      <dgm:spPr/>
    </dgm:pt>
    <dgm:pt modelId="{55252DD8-DB37-42B0-99BB-76C51B9996D4}" type="pres">
      <dgm:prSet presAssocID="{6A412F92-D1F7-42FF-BA2C-E0FD72A701A3}" presName="FiveNodes_1_text" presStyleLbl="node1" presStyleIdx="4" presStyleCnt="5">
        <dgm:presLayoutVars>
          <dgm:bulletEnabled val="1"/>
        </dgm:presLayoutVars>
      </dgm:prSet>
      <dgm:spPr/>
    </dgm:pt>
    <dgm:pt modelId="{093D43D6-686C-4D11-AB8F-00BE4712B3C8}" type="pres">
      <dgm:prSet presAssocID="{6A412F92-D1F7-42FF-BA2C-E0FD72A701A3}" presName="FiveNodes_2_text" presStyleLbl="node1" presStyleIdx="4" presStyleCnt="5">
        <dgm:presLayoutVars>
          <dgm:bulletEnabled val="1"/>
        </dgm:presLayoutVars>
      </dgm:prSet>
      <dgm:spPr/>
    </dgm:pt>
    <dgm:pt modelId="{F410474C-4584-416A-9A57-ABA4B5DFD765}" type="pres">
      <dgm:prSet presAssocID="{6A412F92-D1F7-42FF-BA2C-E0FD72A701A3}" presName="FiveNodes_3_text" presStyleLbl="node1" presStyleIdx="4" presStyleCnt="5">
        <dgm:presLayoutVars>
          <dgm:bulletEnabled val="1"/>
        </dgm:presLayoutVars>
      </dgm:prSet>
      <dgm:spPr/>
    </dgm:pt>
    <dgm:pt modelId="{4B7B6BCB-7544-4988-B227-B462066D335B}" type="pres">
      <dgm:prSet presAssocID="{6A412F92-D1F7-42FF-BA2C-E0FD72A701A3}" presName="FiveNodes_4_text" presStyleLbl="node1" presStyleIdx="4" presStyleCnt="5">
        <dgm:presLayoutVars>
          <dgm:bulletEnabled val="1"/>
        </dgm:presLayoutVars>
      </dgm:prSet>
      <dgm:spPr/>
    </dgm:pt>
    <dgm:pt modelId="{FFA97975-4237-4892-94DF-F6E8E7EE3ED4}" type="pres">
      <dgm:prSet presAssocID="{6A412F92-D1F7-42FF-BA2C-E0FD72A701A3}" presName="FiveNodes_5_text" presStyleLbl="node1" presStyleIdx="4" presStyleCnt="5">
        <dgm:presLayoutVars>
          <dgm:bulletEnabled val="1"/>
        </dgm:presLayoutVars>
      </dgm:prSet>
      <dgm:spPr/>
    </dgm:pt>
  </dgm:ptLst>
  <dgm:cxnLst>
    <dgm:cxn modelId="{2ECF8C04-51FE-42B0-A9F3-A322AAC160E1}" type="presOf" srcId="{CB13F4F1-00E3-411E-B82E-9B80D000282F}" destId="{E1EF6D9F-CAD1-48FD-B5AE-F539DA4DC5D2}" srcOrd="0" destOrd="0" presId="urn:microsoft.com/office/officeart/2005/8/layout/vProcess5"/>
    <dgm:cxn modelId="{DFA62F1B-81B0-4452-8062-48B1FDF74783}" type="presOf" srcId="{1D3DF629-0FAA-4E56-AF71-ABF85508D0B6}" destId="{A37E708B-6AA6-4B15-89AF-CE66291CEA1D}" srcOrd="0" destOrd="0" presId="urn:microsoft.com/office/officeart/2005/8/layout/vProcess5"/>
    <dgm:cxn modelId="{2E20D31B-282D-44CD-9978-3B79571D5B39}" type="presOf" srcId="{14FFFEE0-75AE-42C4-878D-EB416AE9A851}" destId="{6A3BC468-9513-4110-B016-2C2378D4590F}" srcOrd="0" destOrd="0" presId="urn:microsoft.com/office/officeart/2005/8/layout/vProcess5"/>
    <dgm:cxn modelId="{A94BA82D-C1C7-472C-98DD-024326C2D600}" type="presOf" srcId="{774CEA40-10FB-4E5B-A78F-4AE11FD6C46C}" destId="{55252DD8-DB37-42B0-99BB-76C51B9996D4}" srcOrd="1" destOrd="0" presId="urn:microsoft.com/office/officeart/2005/8/layout/vProcess5"/>
    <dgm:cxn modelId="{03B5B731-84D4-4167-A149-E7B4F6DD074A}" srcId="{6A412F92-D1F7-42FF-BA2C-E0FD72A701A3}" destId="{14FFFEE0-75AE-42C4-878D-EB416AE9A851}" srcOrd="2" destOrd="0" parTransId="{7E81A9A7-26B2-4985-BD80-5A98805E1E01}" sibTransId="{5B8DDEAB-61CA-4E90-B59A-C39F2FAFCF69}"/>
    <dgm:cxn modelId="{2ACB5533-3876-4CD2-83AF-4E186BC2E2A4}" type="presOf" srcId="{14FFFEE0-75AE-42C4-878D-EB416AE9A851}" destId="{F410474C-4584-416A-9A57-ABA4B5DFD765}" srcOrd="1" destOrd="0" presId="urn:microsoft.com/office/officeart/2005/8/layout/vProcess5"/>
    <dgm:cxn modelId="{DC3B4038-26B7-4B2D-8BC2-4434ED6DEF7B}" type="presOf" srcId="{A768EA9A-4AE8-4659-9ADB-C04CD79A110A}" destId="{154CF4DE-7785-421E-BA43-8D1F4E235B97}" srcOrd="0" destOrd="0" presId="urn:microsoft.com/office/officeart/2005/8/layout/vProcess5"/>
    <dgm:cxn modelId="{A2880A46-8ABA-490A-985B-8FABA3A9A0CB}" type="presOf" srcId="{774CEA40-10FB-4E5B-A78F-4AE11FD6C46C}" destId="{60F32267-57A8-4FAF-99F4-52B5153FD990}" srcOrd="0" destOrd="0" presId="urn:microsoft.com/office/officeart/2005/8/layout/vProcess5"/>
    <dgm:cxn modelId="{3104784C-B65F-48E9-A1E3-2D70142E8732}" type="presOf" srcId="{CA9CD7BB-ACC9-4F28-8FBD-2085EC166B6F}" destId="{19F9C772-E3C1-4C02-8028-5A3D10A10F7F}" srcOrd="0" destOrd="0" presId="urn:microsoft.com/office/officeart/2005/8/layout/vProcess5"/>
    <dgm:cxn modelId="{BE254E51-CB14-436D-A18E-3908A0B7993E}" type="presOf" srcId="{6A412F92-D1F7-42FF-BA2C-E0FD72A701A3}" destId="{79CB98A3-16E9-4A3E-86CC-89A70105E4C2}" srcOrd="0" destOrd="0" presId="urn:microsoft.com/office/officeart/2005/8/layout/vProcess5"/>
    <dgm:cxn modelId="{FEEA3975-002C-469B-BBCE-824B2ACD7C69}" srcId="{6A412F92-D1F7-42FF-BA2C-E0FD72A701A3}" destId="{774CEA40-10FB-4E5B-A78F-4AE11FD6C46C}" srcOrd="0" destOrd="0" parTransId="{9A0F66C8-D8A3-4FAA-964E-83781C3BDE30}" sibTransId="{CB13F4F1-00E3-411E-B82E-9B80D000282F}"/>
    <dgm:cxn modelId="{9212395A-905B-43C3-9E17-D46D570121E8}" type="presOf" srcId="{CA9CD7BB-ACC9-4F28-8FBD-2085EC166B6F}" destId="{FFA97975-4237-4892-94DF-F6E8E7EE3ED4}" srcOrd="1" destOrd="0" presId="urn:microsoft.com/office/officeart/2005/8/layout/vProcess5"/>
    <dgm:cxn modelId="{805FC37E-B796-47B3-826E-7A631000B24B}" srcId="{6A412F92-D1F7-42FF-BA2C-E0FD72A701A3}" destId="{702C6262-4E06-435B-97E4-11D0450E839E}" srcOrd="1" destOrd="0" parTransId="{12463784-5EF6-4504-AA0B-2CA3224FED22}" sibTransId="{1D3DF629-0FAA-4E56-AF71-ABF85508D0B6}"/>
    <dgm:cxn modelId="{E8F84F83-21CF-4255-A736-56762A9C9DF2}" srcId="{6A412F92-D1F7-42FF-BA2C-E0FD72A701A3}" destId="{A768EA9A-4AE8-4659-9ADB-C04CD79A110A}" srcOrd="3" destOrd="0" parTransId="{33ABF74B-89EB-472D-9240-D38F4B5AA7CA}" sibTransId="{BBE88D92-1B34-44AF-918B-10D0CB6D5604}"/>
    <dgm:cxn modelId="{F98D1590-BD03-46BD-9AD3-5AA09A3267E7}" type="presOf" srcId="{BBE88D92-1B34-44AF-918B-10D0CB6D5604}" destId="{3F90A5E0-763C-49D6-B3A4-A5BF444C5A19}" srcOrd="0" destOrd="0" presId="urn:microsoft.com/office/officeart/2005/8/layout/vProcess5"/>
    <dgm:cxn modelId="{9A7015A3-0342-462C-80D7-8DB4671BBA60}" type="presOf" srcId="{702C6262-4E06-435B-97E4-11D0450E839E}" destId="{093D43D6-686C-4D11-AB8F-00BE4712B3C8}" srcOrd="1" destOrd="0" presId="urn:microsoft.com/office/officeart/2005/8/layout/vProcess5"/>
    <dgm:cxn modelId="{1F9E58C5-ED17-4A5B-8A96-3AACC69DDD86}" type="presOf" srcId="{A768EA9A-4AE8-4659-9ADB-C04CD79A110A}" destId="{4B7B6BCB-7544-4988-B227-B462066D335B}" srcOrd="1" destOrd="0" presId="urn:microsoft.com/office/officeart/2005/8/layout/vProcess5"/>
    <dgm:cxn modelId="{4BBE94C8-9889-41CB-912F-9F9AB0EF9D1F}" srcId="{6A412F92-D1F7-42FF-BA2C-E0FD72A701A3}" destId="{CA9CD7BB-ACC9-4F28-8FBD-2085EC166B6F}" srcOrd="4" destOrd="0" parTransId="{0E1964E9-F216-4E3C-A344-7A51ED81446E}" sibTransId="{767969DB-4447-42DC-B536-F92375617B0B}"/>
    <dgm:cxn modelId="{099763CA-BB79-4612-983B-8D72B635B8A3}" type="presOf" srcId="{702C6262-4E06-435B-97E4-11D0450E839E}" destId="{457E26D5-7D6C-4AC5-8915-E346378E71C7}" srcOrd="0" destOrd="0" presId="urn:microsoft.com/office/officeart/2005/8/layout/vProcess5"/>
    <dgm:cxn modelId="{299DFFD4-E9A1-43EB-988E-AD14C17D0AA5}" type="presOf" srcId="{5B8DDEAB-61CA-4E90-B59A-C39F2FAFCF69}" destId="{A031E75B-731D-4E51-8C1F-37BA176F7755}" srcOrd="0" destOrd="0" presId="urn:microsoft.com/office/officeart/2005/8/layout/vProcess5"/>
    <dgm:cxn modelId="{CEC76D35-A3A1-4E39-9B0E-90DF6F4BD35E}" type="presParOf" srcId="{79CB98A3-16E9-4A3E-86CC-89A70105E4C2}" destId="{ECA5D29F-CF55-45C4-99BD-D8CEAFA2CD26}" srcOrd="0" destOrd="0" presId="urn:microsoft.com/office/officeart/2005/8/layout/vProcess5"/>
    <dgm:cxn modelId="{DE5F4D10-B411-40EA-9F80-7944BA5D2A3F}" type="presParOf" srcId="{79CB98A3-16E9-4A3E-86CC-89A70105E4C2}" destId="{60F32267-57A8-4FAF-99F4-52B5153FD990}" srcOrd="1" destOrd="0" presId="urn:microsoft.com/office/officeart/2005/8/layout/vProcess5"/>
    <dgm:cxn modelId="{8C3EB926-9CD2-484A-BC2A-4B6ED2BD5526}" type="presParOf" srcId="{79CB98A3-16E9-4A3E-86CC-89A70105E4C2}" destId="{457E26D5-7D6C-4AC5-8915-E346378E71C7}" srcOrd="2" destOrd="0" presId="urn:microsoft.com/office/officeart/2005/8/layout/vProcess5"/>
    <dgm:cxn modelId="{5DF0F8D9-96BF-4940-8266-071FBE47389F}" type="presParOf" srcId="{79CB98A3-16E9-4A3E-86CC-89A70105E4C2}" destId="{6A3BC468-9513-4110-B016-2C2378D4590F}" srcOrd="3" destOrd="0" presId="urn:microsoft.com/office/officeart/2005/8/layout/vProcess5"/>
    <dgm:cxn modelId="{04D357F5-7F9E-41D3-8B52-24B4457554C3}" type="presParOf" srcId="{79CB98A3-16E9-4A3E-86CC-89A70105E4C2}" destId="{154CF4DE-7785-421E-BA43-8D1F4E235B97}" srcOrd="4" destOrd="0" presId="urn:microsoft.com/office/officeart/2005/8/layout/vProcess5"/>
    <dgm:cxn modelId="{F31E358F-B091-4082-A003-E3E86FBF19AE}" type="presParOf" srcId="{79CB98A3-16E9-4A3E-86CC-89A70105E4C2}" destId="{19F9C772-E3C1-4C02-8028-5A3D10A10F7F}" srcOrd="5" destOrd="0" presId="urn:microsoft.com/office/officeart/2005/8/layout/vProcess5"/>
    <dgm:cxn modelId="{C8AD7D5C-5406-4EF8-A972-74D8B29513DA}" type="presParOf" srcId="{79CB98A3-16E9-4A3E-86CC-89A70105E4C2}" destId="{E1EF6D9F-CAD1-48FD-B5AE-F539DA4DC5D2}" srcOrd="6" destOrd="0" presId="urn:microsoft.com/office/officeart/2005/8/layout/vProcess5"/>
    <dgm:cxn modelId="{2208AA5B-0540-474D-882D-5ED908252ED7}" type="presParOf" srcId="{79CB98A3-16E9-4A3E-86CC-89A70105E4C2}" destId="{A37E708B-6AA6-4B15-89AF-CE66291CEA1D}" srcOrd="7" destOrd="0" presId="urn:microsoft.com/office/officeart/2005/8/layout/vProcess5"/>
    <dgm:cxn modelId="{501FC867-8EF9-46DE-96D4-A454297C7B81}" type="presParOf" srcId="{79CB98A3-16E9-4A3E-86CC-89A70105E4C2}" destId="{A031E75B-731D-4E51-8C1F-37BA176F7755}" srcOrd="8" destOrd="0" presId="urn:microsoft.com/office/officeart/2005/8/layout/vProcess5"/>
    <dgm:cxn modelId="{062119D9-0856-4BB3-9160-D677D3CEDF40}" type="presParOf" srcId="{79CB98A3-16E9-4A3E-86CC-89A70105E4C2}" destId="{3F90A5E0-763C-49D6-B3A4-A5BF444C5A19}" srcOrd="9" destOrd="0" presId="urn:microsoft.com/office/officeart/2005/8/layout/vProcess5"/>
    <dgm:cxn modelId="{C31D027A-C493-4347-911F-5C50DD0C7548}" type="presParOf" srcId="{79CB98A3-16E9-4A3E-86CC-89A70105E4C2}" destId="{55252DD8-DB37-42B0-99BB-76C51B9996D4}" srcOrd="10" destOrd="0" presId="urn:microsoft.com/office/officeart/2005/8/layout/vProcess5"/>
    <dgm:cxn modelId="{F108A29A-CFEF-4A85-964E-D6A1828EF01F}" type="presParOf" srcId="{79CB98A3-16E9-4A3E-86CC-89A70105E4C2}" destId="{093D43D6-686C-4D11-AB8F-00BE4712B3C8}" srcOrd="11" destOrd="0" presId="urn:microsoft.com/office/officeart/2005/8/layout/vProcess5"/>
    <dgm:cxn modelId="{9DDBDEAE-D66C-48B1-939D-DD5A40F62372}" type="presParOf" srcId="{79CB98A3-16E9-4A3E-86CC-89A70105E4C2}" destId="{F410474C-4584-416A-9A57-ABA4B5DFD765}" srcOrd="12" destOrd="0" presId="urn:microsoft.com/office/officeart/2005/8/layout/vProcess5"/>
    <dgm:cxn modelId="{41B65479-E84E-4416-A962-77743F0D6FFC}" type="presParOf" srcId="{79CB98A3-16E9-4A3E-86CC-89A70105E4C2}" destId="{4B7B6BCB-7544-4988-B227-B462066D335B}" srcOrd="13" destOrd="0" presId="urn:microsoft.com/office/officeart/2005/8/layout/vProcess5"/>
    <dgm:cxn modelId="{74377BD3-AE3D-4F85-B108-E2D0590FA3C6}" type="presParOf" srcId="{79CB98A3-16E9-4A3E-86CC-89A70105E4C2}" destId="{FFA97975-4237-4892-94DF-F6E8E7EE3ED4}" srcOrd="14"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C4EDC1-B596-4F18-B45C-14EB0D076648}">
      <dsp:nvSpPr>
        <dsp:cNvPr id="0" name=""/>
        <dsp:cNvSpPr/>
      </dsp:nvSpPr>
      <dsp:spPr>
        <a:xfrm>
          <a:off x="0" y="0"/>
          <a:ext cx="2047999" cy="1228799"/>
        </a:xfrm>
        <a:prstGeom prst="rect">
          <a:avLst/>
        </a:prstGeom>
        <a:solidFill>
          <a:srgbClr val="F2EBFF"/>
        </a:solidFill>
        <a:ln w="12700" cap="flat" cmpd="sng" algn="ctr">
          <a:solidFill>
            <a:srgbClr val="5A3A7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s-MX" sz="1300" b="1" i="1" kern="1200" cap="none" spc="0">
              <a:ln w="0"/>
              <a:solidFill>
                <a:srgbClr val="5A3A72"/>
              </a:solidFill>
              <a:effectLst>
                <a:outerShdw blurRad="38100" dist="19050" dir="2700000" algn="tl" rotWithShape="0">
                  <a:srgbClr val="FFFFFF">
                    <a:alpha val="40000"/>
                  </a:srgbClr>
                </a:outerShdw>
              </a:effectLst>
              <a:latin typeface="Calibri" panose="020F0502020204030204"/>
              <a:ea typeface="+mn-ea"/>
              <a:cs typeface="+mn-cs"/>
            </a:rPr>
            <a:t>Tratar únicamente los datos personales para la obtención del apoyo de la ciudadanía;</a:t>
          </a:r>
        </a:p>
      </dsp:txBody>
      <dsp:txXfrm>
        <a:off x="0" y="0"/>
        <a:ext cx="2047999" cy="1228799"/>
      </dsp:txXfrm>
    </dsp:sp>
    <dsp:sp modelId="{06598C3D-F6E1-42C4-AFB5-88461FFD5E9A}">
      <dsp:nvSpPr>
        <dsp:cNvPr id="0" name=""/>
        <dsp:cNvSpPr/>
      </dsp:nvSpPr>
      <dsp:spPr>
        <a:xfrm>
          <a:off x="2551027" y="35622"/>
          <a:ext cx="2047999" cy="1228799"/>
        </a:xfrm>
        <a:prstGeom prst="rect">
          <a:avLst/>
        </a:prstGeom>
        <a:solidFill>
          <a:srgbClr val="F2EBFF"/>
        </a:solidFill>
        <a:ln w="12700" cap="flat" cmpd="sng" algn="ctr">
          <a:solidFill>
            <a:srgbClr val="5A3A7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s-MX" sz="1300" b="1" i="1" kern="1200" cap="none" spc="0">
              <a:ln w="0"/>
              <a:solidFill>
                <a:srgbClr val="5A3A72"/>
              </a:solidFill>
              <a:effectLst>
                <a:outerShdw blurRad="38100" dist="19050" dir="2700000" algn="tl" rotWithShape="0">
                  <a:srgbClr val="FFFFFF">
                    <a:alpha val="40000"/>
                  </a:srgbClr>
                </a:outerShdw>
              </a:effectLst>
              <a:latin typeface="Calibri" panose="020F0502020204030204"/>
              <a:ea typeface="+mn-ea"/>
              <a:cs typeface="+mn-cs"/>
            </a:rPr>
            <a:t>Guardar confidencialidad respecto de los datos personales captados mediante la aplicación móvil;</a:t>
          </a:r>
        </a:p>
      </dsp:txBody>
      <dsp:txXfrm>
        <a:off x="2551027" y="35622"/>
        <a:ext cx="2047999" cy="1228799"/>
      </dsp:txXfrm>
    </dsp:sp>
    <dsp:sp modelId="{A0EADB37-274A-4E73-9FB5-68557F54DFDD}">
      <dsp:nvSpPr>
        <dsp:cNvPr id="0" name=""/>
        <dsp:cNvSpPr/>
      </dsp:nvSpPr>
      <dsp:spPr>
        <a:xfrm>
          <a:off x="4876019" y="588"/>
          <a:ext cx="2047999" cy="1228799"/>
        </a:xfrm>
        <a:prstGeom prst="rect">
          <a:avLst/>
        </a:prstGeom>
        <a:solidFill>
          <a:srgbClr val="F2EBFF"/>
        </a:solidFill>
        <a:ln w="12700" cap="flat" cmpd="sng" algn="ctr">
          <a:solidFill>
            <a:srgbClr val="5A3A7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s-MX" sz="1300" b="1" i="1" kern="1200" cap="none" spc="0">
              <a:ln w="0"/>
              <a:solidFill>
                <a:srgbClr val="5A3A72"/>
              </a:solidFill>
              <a:effectLst>
                <a:outerShdw blurRad="38100" dist="19050" dir="2700000" algn="tl" rotWithShape="0">
                  <a:srgbClr val="FFFFFF">
                    <a:alpha val="40000"/>
                  </a:srgbClr>
                </a:outerShdw>
              </a:effectLst>
              <a:latin typeface="Calibri" panose="020F0502020204030204"/>
              <a:ea typeface="+mn-ea"/>
              <a:cs typeface="+mn-cs"/>
            </a:rPr>
            <a:t>Implementar las medidas de seguridad necesarias para el resguardo de la información recabada mediante la aplicación móvil;</a:t>
          </a:r>
        </a:p>
      </dsp:txBody>
      <dsp:txXfrm>
        <a:off x="4876019" y="588"/>
        <a:ext cx="2047999" cy="1228799"/>
      </dsp:txXfrm>
    </dsp:sp>
    <dsp:sp modelId="{AFD86370-1AB4-4C12-A438-C36053D2EF94}">
      <dsp:nvSpPr>
        <dsp:cNvPr id="0" name=""/>
        <dsp:cNvSpPr/>
      </dsp:nvSpPr>
      <dsp:spPr>
        <a:xfrm>
          <a:off x="1496820" y="1434188"/>
          <a:ext cx="2047999" cy="1228799"/>
        </a:xfrm>
        <a:prstGeom prst="rect">
          <a:avLst/>
        </a:prstGeom>
        <a:solidFill>
          <a:srgbClr val="F2EBFF"/>
        </a:solidFill>
        <a:ln w="12700" cap="flat" cmpd="sng" algn="ctr">
          <a:solidFill>
            <a:srgbClr val="5A3A7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s-MX" sz="1300" b="1" i="1" kern="1200" cap="none" spc="0">
              <a:ln w="0"/>
              <a:solidFill>
                <a:srgbClr val="5A3A72"/>
              </a:solidFill>
              <a:effectLst>
                <a:outerShdw blurRad="38100" dist="19050" dir="2700000" algn="tl" rotWithShape="0">
                  <a:srgbClr val="FFFFFF">
                    <a:alpha val="40000"/>
                  </a:srgbClr>
                </a:outerShdw>
              </a:effectLst>
              <a:latin typeface="Calibri" panose="020F0502020204030204"/>
              <a:ea typeface="+mn-ea"/>
              <a:cs typeface="+mn-cs"/>
            </a:rPr>
            <a:t>Abstenerse de tratar los datos personales para finalidades distintas a la obtención de apoyo de la ciudadanía;</a:t>
          </a:r>
        </a:p>
      </dsp:txBody>
      <dsp:txXfrm>
        <a:off x="1496820" y="1434188"/>
        <a:ext cx="2047999" cy="1228799"/>
      </dsp:txXfrm>
    </dsp:sp>
    <dsp:sp modelId="{2AA60F04-B1A5-4B2B-A901-53AFC60E1FAC}">
      <dsp:nvSpPr>
        <dsp:cNvPr id="0" name=""/>
        <dsp:cNvSpPr/>
      </dsp:nvSpPr>
      <dsp:spPr>
        <a:xfrm>
          <a:off x="3749619" y="1434188"/>
          <a:ext cx="2047999" cy="1228799"/>
        </a:xfrm>
        <a:prstGeom prst="rect">
          <a:avLst/>
        </a:prstGeom>
        <a:solidFill>
          <a:srgbClr val="F2EBFF"/>
        </a:solidFill>
        <a:ln w="12700" cap="flat" cmpd="sng" algn="ctr">
          <a:solidFill>
            <a:srgbClr val="5A3A7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s-MX" sz="1300" b="1" i="1" kern="1200" cap="none" spc="0">
              <a:ln w="0"/>
              <a:solidFill>
                <a:srgbClr val="5A3A72"/>
              </a:solidFill>
              <a:effectLst>
                <a:outerShdw blurRad="38100" dist="19050" dir="2700000" algn="tl" rotWithShape="0">
                  <a:srgbClr val="FFFFFF">
                    <a:alpha val="40000"/>
                  </a:srgbClr>
                </a:outerShdw>
              </a:effectLst>
              <a:latin typeface="Calibri" panose="020F0502020204030204"/>
              <a:ea typeface="+mn-ea"/>
              <a:cs typeface="+mn-cs"/>
            </a:rPr>
            <a:t>Abstenerse de transferir los datos personales captados mediante la aplicación móvil salvo al INE. </a:t>
          </a:r>
        </a:p>
      </dsp:txBody>
      <dsp:txXfrm>
        <a:off x="3749619" y="1434188"/>
        <a:ext cx="2047999" cy="122879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F32267-57A8-4FAF-99F4-52B5153FD990}">
      <dsp:nvSpPr>
        <dsp:cNvPr id="0" name=""/>
        <dsp:cNvSpPr/>
      </dsp:nvSpPr>
      <dsp:spPr>
        <a:xfrm>
          <a:off x="0" y="0"/>
          <a:ext cx="8097012" cy="913828"/>
        </a:xfrm>
        <a:prstGeom prst="roundRect">
          <a:avLst>
            <a:gd name="adj" fmla="val 10000"/>
          </a:avLst>
        </a:prstGeom>
        <a:solidFill>
          <a:schemeClr val="accent4">
            <a:lumMod val="60000"/>
            <a:lumOff val="4000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100000"/>
            </a:lnSpc>
            <a:spcBef>
              <a:spcPct val="0"/>
            </a:spcBef>
            <a:spcAft>
              <a:spcPct val="35000"/>
            </a:spcAft>
            <a:buNone/>
          </a:pPr>
          <a:r>
            <a:rPr lang="es-MX" sz="1200" b="0" i="0" kern="1200" baseline="0">
              <a:latin typeface="+mn-lt"/>
            </a:rPr>
            <a:t>Implementar todas las acciones necesarias para la protección de los Datos Personales (Elaboración y publicación de los Avisos de Privacidad, suscripción de Declaratorias de Confidencialidad y todas aquellas medidas físicas, administrativas y técnicas que permitan garantizar dicho objetivo).</a:t>
          </a:r>
          <a:endParaRPr lang="en-US" sz="1200" kern="1200">
            <a:latin typeface="+mn-lt"/>
          </a:endParaRPr>
        </a:p>
      </dsp:txBody>
      <dsp:txXfrm>
        <a:off x="26765" y="26765"/>
        <a:ext cx="7004002" cy="860298"/>
      </dsp:txXfrm>
    </dsp:sp>
    <dsp:sp modelId="{457E26D5-7D6C-4AC5-8915-E346378E71C7}">
      <dsp:nvSpPr>
        <dsp:cNvPr id="0" name=""/>
        <dsp:cNvSpPr/>
      </dsp:nvSpPr>
      <dsp:spPr>
        <a:xfrm>
          <a:off x="604647" y="1040748"/>
          <a:ext cx="8097012" cy="913828"/>
        </a:xfrm>
        <a:prstGeom prst="roundRect">
          <a:avLst>
            <a:gd name="adj" fmla="val 10000"/>
          </a:avLst>
        </a:prstGeom>
        <a:solidFill>
          <a:schemeClr val="accent4">
            <a:lumMod val="60000"/>
            <a:lumOff val="4000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100000"/>
            </a:lnSpc>
            <a:spcBef>
              <a:spcPct val="0"/>
            </a:spcBef>
            <a:spcAft>
              <a:spcPct val="35000"/>
            </a:spcAft>
            <a:buNone/>
          </a:pPr>
          <a:r>
            <a:rPr lang="es-MX" sz="1200" b="0" i="0" kern="1200" baseline="0"/>
            <a:t>Orientar a las y los auxiliares sobre las obligaciones y responsabilidades en el tratamiento de los datos personales recabados a través de la Aplicación Móvil. </a:t>
          </a:r>
          <a:endParaRPr lang="en-US" sz="1200" kern="1200"/>
        </a:p>
      </dsp:txBody>
      <dsp:txXfrm>
        <a:off x="631412" y="1067513"/>
        <a:ext cx="6844846" cy="860298"/>
      </dsp:txXfrm>
    </dsp:sp>
    <dsp:sp modelId="{6A3BC468-9513-4110-B016-2C2378D4590F}">
      <dsp:nvSpPr>
        <dsp:cNvPr id="0" name=""/>
        <dsp:cNvSpPr/>
      </dsp:nvSpPr>
      <dsp:spPr>
        <a:xfrm>
          <a:off x="1209293" y="2081497"/>
          <a:ext cx="8097012" cy="913828"/>
        </a:xfrm>
        <a:prstGeom prst="roundRect">
          <a:avLst>
            <a:gd name="adj" fmla="val 10000"/>
          </a:avLst>
        </a:prstGeom>
        <a:solidFill>
          <a:schemeClr val="accent4">
            <a:lumMod val="60000"/>
            <a:lumOff val="4000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100000"/>
            </a:lnSpc>
            <a:spcBef>
              <a:spcPct val="0"/>
            </a:spcBef>
            <a:spcAft>
              <a:spcPct val="35000"/>
            </a:spcAft>
            <a:buNone/>
          </a:pPr>
          <a:r>
            <a:rPr lang="es-MX" sz="1200" b="0" i="0" kern="1200" baseline="0"/>
            <a:t>Publicar en su página de Internet oficial </a:t>
          </a:r>
          <a:r>
            <a:rPr lang="es-MX" sz="1200" kern="1200"/>
            <a:t>los Avisos</a:t>
          </a:r>
          <a:r>
            <a:rPr lang="es-MX" sz="1200" b="0" i="0" kern="1200" baseline="0"/>
            <a:t> de Privacidad </a:t>
          </a:r>
          <a:r>
            <a:rPr lang="es-MX" sz="1200" kern="1200"/>
            <a:t>Simplificado e Integral correspondientes</a:t>
          </a:r>
          <a:r>
            <a:rPr lang="es-MX" sz="1200" b="0" i="0" kern="1200" baseline="0"/>
            <a:t>. </a:t>
          </a:r>
          <a:endParaRPr lang="en-US" sz="1200" kern="1200"/>
        </a:p>
      </dsp:txBody>
      <dsp:txXfrm>
        <a:off x="1236058" y="2108262"/>
        <a:ext cx="6844846" cy="860298"/>
      </dsp:txXfrm>
    </dsp:sp>
    <dsp:sp modelId="{154CF4DE-7785-421E-BA43-8D1F4E235B97}">
      <dsp:nvSpPr>
        <dsp:cNvPr id="0" name=""/>
        <dsp:cNvSpPr/>
      </dsp:nvSpPr>
      <dsp:spPr>
        <a:xfrm>
          <a:off x="1813940" y="3122246"/>
          <a:ext cx="8097012" cy="913828"/>
        </a:xfrm>
        <a:prstGeom prst="roundRect">
          <a:avLst>
            <a:gd name="adj" fmla="val 10000"/>
          </a:avLst>
        </a:prstGeom>
        <a:solidFill>
          <a:schemeClr val="accent4">
            <a:lumMod val="60000"/>
            <a:lumOff val="4000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100000"/>
            </a:lnSpc>
            <a:spcBef>
              <a:spcPct val="0"/>
            </a:spcBef>
            <a:spcAft>
              <a:spcPct val="35000"/>
            </a:spcAft>
            <a:buNone/>
          </a:pPr>
          <a:r>
            <a:rPr lang="es-MX" sz="1200" b="0" i="0" kern="1200" baseline="0"/>
            <a:t>Resguardar la copia de la Credencial para Votar </a:t>
          </a:r>
          <a:r>
            <a:rPr lang="es-MX" sz="1200" kern="1200"/>
            <a:t>que acompaña al FURA</a:t>
          </a:r>
          <a:r>
            <a:rPr lang="es-MX" sz="1200" b="0" i="0" kern="1200" baseline="0"/>
            <a:t> por cada uno de sus auxiliares en donde manifiesten tener conocimiento de las obligaciones sobre el tratamiento de los datos personales recabados, en la que se </a:t>
          </a:r>
          <a:r>
            <a:rPr lang="es-MX" sz="1200" kern="1200"/>
            <a:t>incluye</a:t>
          </a:r>
          <a:r>
            <a:rPr lang="es-MX" sz="1200" b="0" i="0" kern="1200" baseline="0"/>
            <a:t> la </a:t>
          </a:r>
          <a:r>
            <a:rPr lang="es-MX" sz="1200" kern="1200"/>
            <a:t>responsiva y la autorización</a:t>
          </a:r>
          <a:r>
            <a:rPr lang="es-MX" sz="1200" b="0" i="0" kern="1200" baseline="0"/>
            <a:t> para recibir notificaciones vía correo electrónico.</a:t>
          </a:r>
          <a:endParaRPr lang="en-US" sz="1200" kern="1200"/>
        </a:p>
      </dsp:txBody>
      <dsp:txXfrm>
        <a:off x="1840705" y="3149011"/>
        <a:ext cx="6844846" cy="860298"/>
      </dsp:txXfrm>
    </dsp:sp>
    <dsp:sp modelId="{19F9C772-E3C1-4C02-8028-5A3D10A10F7F}">
      <dsp:nvSpPr>
        <dsp:cNvPr id="0" name=""/>
        <dsp:cNvSpPr/>
      </dsp:nvSpPr>
      <dsp:spPr>
        <a:xfrm>
          <a:off x="2418587" y="4162995"/>
          <a:ext cx="8097012" cy="913828"/>
        </a:xfrm>
        <a:prstGeom prst="roundRect">
          <a:avLst>
            <a:gd name="adj" fmla="val 10000"/>
          </a:avLst>
        </a:prstGeom>
        <a:solidFill>
          <a:schemeClr val="accent4">
            <a:lumMod val="60000"/>
            <a:lumOff val="4000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100000"/>
            </a:lnSpc>
            <a:spcBef>
              <a:spcPct val="0"/>
            </a:spcBef>
            <a:spcAft>
              <a:spcPct val="35000"/>
            </a:spcAft>
            <a:buNone/>
          </a:pPr>
          <a:r>
            <a:rPr lang="es-MX" sz="1200" b="0" i="0" kern="1200" baseline="0"/>
            <a:t>Consulta permanente de la sección Protección de Datos del Instituto, disponible en la siguiente liga: </a:t>
          </a:r>
          <a:r>
            <a:rPr lang="es-MX" sz="1200" b="0" i="0" u="sng" kern="1200" baseline="0">
              <a:solidFill>
                <a:srgbClr val="0070C0"/>
              </a:solidFill>
            </a:rPr>
            <a:t>https://portal.ine.mx/transparencia/listado-bases-datos-personales/</a:t>
          </a:r>
          <a:endParaRPr lang="en-US" sz="1200" u="sng" kern="1200">
            <a:solidFill>
              <a:srgbClr val="0070C0"/>
            </a:solidFill>
          </a:endParaRPr>
        </a:p>
      </dsp:txBody>
      <dsp:txXfrm>
        <a:off x="2445352" y="4189760"/>
        <a:ext cx="6844846" cy="860298"/>
      </dsp:txXfrm>
    </dsp:sp>
    <dsp:sp modelId="{E1EF6D9F-CAD1-48FD-B5AE-F539DA4DC5D2}">
      <dsp:nvSpPr>
        <dsp:cNvPr id="0" name=""/>
        <dsp:cNvSpPr/>
      </dsp:nvSpPr>
      <dsp:spPr>
        <a:xfrm>
          <a:off x="7503023" y="667602"/>
          <a:ext cx="593988" cy="593988"/>
        </a:xfrm>
        <a:prstGeom prst="downArrow">
          <a:avLst>
            <a:gd name="adj1" fmla="val 55000"/>
            <a:gd name="adj2" fmla="val 45000"/>
          </a:avLst>
        </a:prstGeom>
        <a:solidFill>
          <a:schemeClr val="lt1">
            <a:alpha val="90000"/>
            <a:tint val="40000"/>
            <a:hueOff val="0"/>
            <a:satOff val="0"/>
            <a:lumOff val="0"/>
            <a:alphaOff val="0"/>
          </a:schemeClr>
        </a:solidFill>
        <a:ln w="12700" cap="flat" cmpd="sng" algn="ctr">
          <a:solidFill>
            <a:schemeClr val="accent1">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endParaRPr lang="en-US" sz="2700" kern="1200"/>
        </a:p>
      </dsp:txBody>
      <dsp:txXfrm>
        <a:off x="7636670" y="667602"/>
        <a:ext cx="326694" cy="446976"/>
      </dsp:txXfrm>
    </dsp:sp>
    <dsp:sp modelId="{A37E708B-6AA6-4B15-89AF-CE66291CEA1D}">
      <dsp:nvSpPr>
        <dsp:cNvPr id="0" name=""/>
        <dsp:cNvSpPr/>
      </dsp:nvSpPr>
      <dsp:spPr>
        <a:xfrm>
          <a:off x="8107670" y="1708351"/>
          <a:ext cx="593988" cy="593988"/>
        </a:xfrm>
        <a:prstGeom prst="downArrow">
          <a:avLst>
            <a:gd name="adj1" fmla="val 55000"/>
            <a:gd name="adj2" fmla="val 45000"/>
          </a:avLst>
        </a:prstGeom>
        <a:solidFill>
          <a:schemeClr val="lt1">
            <a:alpha val="90000"/>
            <a:tint val="40000"/>
            <a:hueOff val="0"/>
            <a:satOff val="0"/>
            <a:lumOff val="0"/>
            <a:alphaOff val="0"/>
          </a:schemeClr>
        </a:solidFill>
        <a:ln w="12700" cap="flat" cmpd="sng" algn="ctr">
          <a:solidFill>
            <a:schemeClr val="accent1">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endParaRPr lang="en-US" sz="2700" kern="1200"/>
        </a:p>
      </dsp:txBody>
      <dsp:txXfrm>
        <a:off x="8241317" y="1708351"/>
        <a:ext cx="326694" cy="446976"/>
      </dsp:txXfrm>
    </dsp:sp>
    <dsp:sp modelId="{A031E75B-731D-4E51-8C1F-37BA176F7755}">
      <dsp:nvSpPr>
        <dsp:cNvPr id="0" name=""/>
        <dsp:cNvSpPr/>
      </dsp:nvSpPr>
      <dsp:spPr>
        <a:xfrm>
          <a:off x="8712317" y="2733869"/>
          <a:ext cx="593988" cy="593988"/>
        </a:xfrm>
        <a:prstGeom prst="downArrow">
          <a:avLst>
            <a:gd name="adj1" fmla="val 55000"/>
            <a:gd name="adj2" fmla="val 45000"/>
          </a:avLst>
        </a:prstGeom>
        <a:solidFill>
          <a:schemeClr val="lt1">
            <a:alpha val="90000"/>
            <a:tint val="40000"/>
            <a:hueOff val="0"/>
            <a:satOff val="0"/>
            <a:lumOff val="0"/>
            <a:alphaOff val="0"/>
          </a:schemeClr>
        </a:solidFill>
        <a:ln w="12700" cap="flat" cmpd="sng" algn="ctr">
          <a:solidFill>
            <a:schemeClr val="accent1">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endParaRPr lang="en-US" sz="2700" kern="1200"/>
        </a:p>
      </dsp:txBody>
      <dsp:txXfrm>
        <a:off x="8845964" y="2733869"/>
        <a:ext cx="326694" cy="446976"/>
      </dsp:txXfrm>
    </dsp:sp>
    <dsp:sp modelId="{3F90A5E0-763C-49D6-B3A4-A5BF444C5A19}">
      <dsp:nvSpPr>
        <dsp:cNvPr id="0" name=""/>
        <dsp:cNvSpPr/>
      </dsp:nvSpPr>
      <dsp:spPr>
        <a:xfrm>
          <a:off x="9316964" y="3784772"/>
          <a:ext cx="593988" cy="593988"/>
        </a:xfrm>
        <a:prstGeom prst="downArrow">
          <a:avLst>
            <a:gd name="adj1" fmla="val 55000"/>
            <a:gd name="adj2" fmla="val 45000"/>
          </a:avLst>
        </a:prstGeom>
        <a:solidFill>
          <a:schemeClr val="lt1">
            <a:alpha val="90000"/>
            <a:tint val="40000"/>
            <a:hueOff val="0"/>
            <a:satOff val="0"/>
            <a:lumOff val="0"/>
            <a:alphaOff val="0"/>
          </a:schemeClr>
        </a:solidFill>
        <a:ln w="12700" cap="flat" cmpd="sng" algn="ctr">
          <a:solidFill>
            <a:schemeClr val="accent1">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endParaRPr lang="en-US" sz="2700" kern="1200"/>
        </a:p>
      </dsp:txBody>
      <dsp:txXfrm>
        <a:off x="9450611" y="3784772"/>
        <a:ext cx="326694" cy="446976"/>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a:extLst>
              <a:ext uri="{FF2B5EF4-FFF2-40B4-BE49-F238E27FC236}">
                <a16:creationId xmlns:a16="http://schemas.microsoft.com/office/drawing/2014/main" id="{EF74DD83-5E31-A711-540F-85D5292234D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MX"/>
          </a:p>
        </p:txBody>
      </p:sp>
      <p:sp>
        <p:nvSpPr>
          <p:cNvPr id="3" name="Marcador de fecha 2">
            <a:extLst>
              <a:ext uri="{FF2B5EF4-FFF2-40B4-BE49-F238E27FC236}">
                <a16:creationId xmlns:a16="http://schemas.microsoft.com/office/drawing/2014/main" id="{AE3AD445-0DDE-C7E2-B9FC-7EBCDAC0B3A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F6C3180-8491-4EDC-91ED-E1696C9D84FE}" type="datetimeFigureOut">
              <a:rPr lang="es-MX" smtClean="0"/>
              <a:t>14/03/2025</a:t>
            </a:fld>
            <a:endParaRPr lang="es-MX"/>
          </a:p>
        </p:txBody>
      </p:sp>
      <p:sp>
        <p:nvSpPr>
          <p:cNvPr id="4" name="Marcador de pie de página 3">
            <a:extLst>
              <a:ext uri="{FF2B5EF4-FFF2-40B4-BE49-F238E27FC236}">
                <a16:creationId xmlns:a16="http://schemas.microsoft.com/office/drawing/2014/main" id="{8CB2BFF9-5F53-6742-C62B-680A0145864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s-MX"/>
          </a:p>
        </p:txBody>
      </p:sp>
      <p:sp>
        <p:nvSpPr>
          <p:cNvPr id="5" name="Marcador de número de diapositiva 4">
            <a:extLst>
              <a:ext uri="{FF2B5EF4-FFF2-40B4-BE49-F238E27FC236}">
                <a16:creationId xmlns:a16="http://schemas.microsoft.com/office/drawing/2014/main" id="{6FEC7A1F-794B-BEC7-3DD5-1FA62E28923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FF3D6F3-5F46-4374-8A11-A077E2C5BA5E}" type="slidenum">
              <a:rPr lang="es-MX" smtClean="0"/>
              <a:t>‹Nº›</a:t>
            </a:fld>
            <a:endParaRPr lang="es-MX"/>
          </a:p>
        </p:txBody>
      </p:sp>
    </p:spTree>
    <p:extLst>
      <p:ext uri="{BB962C8B-B14F-4D97-AF65-F5344CB8AC3E}">
        <p14:creationId xmlns:p14="http://schemas.microsoft.com/office/powerpoint/2010/main" val="206906957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MX"/>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696B274-D0B2-4968-94E6-F9794C2451AF}" type="datetimeFigureOut">
              <a:rPr lang="es-MX" smtClean="0"/>
              <a:t>14/03/2025</a:t>
            </a:fld>
            <a:endParaRPr lang="es-MX"/>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MX"/>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MX"/>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A160111-0B90-457D-AD84-DA07CF4D3994}" type="slidenum">
              <a:rPr lang="es-MX" smtClean="0"/>
              <a:t>‹Nº›</a:t>
            </a:fld>
            <a:endParaRPr lang="es-MX"/>
          </a:p>
        </p:txBody>
      </p:sp>
    </p:spTree>
    <p:extLst>
      <p:ext uri="{BB962C8B-B14F-4D97-AF65-F5344CB8AC3E}">
        <p14:creationId xmlns:p14="http://schemas.microsoft.com/office/powerpoint/2010/main" val="1210506117"/>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err="1"/>
              <a:t>Tec</a:t>
            </a:r>
            <a:r>
              <a:rPr lang="es-MX"/>
              <a:t> 01</a:t>
            </a:r>
          </a:p>
        </p:txBody>
      </p:sp>
      <p:sp>
        <p:nvSpPr>
          <p:cNvPr id="4" name="Marcador de número de diapositiva 3"/>
          <p:cNvSpPr>
            <a:spLocks noGrp="1"/>
          </p:cNvSpPr>
          <p:nvPr>
            <p:ph type="sldNum" sz="quarter" idx="5"/>
          </p:nvPr>
        </p:nvSpPr>
        <p:spPr/>
        <p:txBody>
          <a:bodyPr/>
          <a:lstStyle/>
          <a:p>
            <a:pPr>
              <a:defRPr/>
            </a:pPr>
            <a:fld id="{3801C9F8-F545-0246-A02F-48200049D7CD}" type="slidenum">
              <a:rPr lang="es-ES" smtClean="0"/>
              <a:pPr>
                <a:defRPr/>
              </a:pPr>
              <a:t>12</a:t>
            </a:fld>
            <a:endParaRPr lang="es-ES"/>
          </a:p>
        </p:txBody>
      </p:sp>
    </p:spTree>
    <p:extLst>
      <p:ext uri="{BB962C8B-B14F-4D97-AF65-F5344CB8AC3E}">
        <p14:creationId xmlns:p14="http://schemas.microsoft.com/office/powerpoint/2010/main" val="34156994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52E05A-E539-5B42-B5FE-DF5BE62DEF41}" type="slidenum">
              <a:rPr kumimoji="0" lang="es-E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s-E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878844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2088AE-6FE3-4EE0-9A69-9663F9C2C652}" type="slidenum">
              <a:rPr kumimoji="0" lang="es-MX"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s-MX"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615889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2088AE-6FE3-4EE0-9A69-9663F9C2C652}" type="slidenum">
              <a:rPr kumimoji="0" lang="es-MX"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s-MX"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841293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err="1"/>
              <a:t>Tec</a:t>
            </a:r>
            <a:r>
              <a:rPr lang="es-MX"/>
              <a:t> 01</a:t>
            </a:r>
          </a:p>
        </p:txBody>
      </p:sp>
      <p:sp>
        <p:nvSpPr>
          <p:cNvPr id="4" name="Marcador de número de diapositiva 3"/>
          <p:cNvSpPr>
            <a:spLocks noGrp="1"/>
          </p:cNvSpPr>
          <p:nvPr>
            <p:ph type="sldNum" sz="quarter" idx="5"/>
          </p:nvPr>
        </p:nvSpPr>
        <p:spPr/>
        <p:txBody>
          <a:bodyPr/>
          <a:lstStyle/>
          <a:p>
            <a:pPr>
              <a:defRPr/>
            </a:pPr>
            <a:fld id="{3801C9F8-F545-0246-A02F-48200049D7CD}" type="slidenum">
              <a:rPr lang="es-ES" smtClean="0"/>
              <a:pPr>
                <a:defRPr/>
              </a:pPr>
              <a:t>64</a:t>
            </a:fld>
            <a:endParaRPr lang="es-ES"/>
          </a:p>
        </p:txBody>
      </p:sp>
    </p:spTree>
    <p:extLst>
      <p:ext uri="{BB962C8B-B14F-4D97-AF65-F5344CB8AC3E}">
        <p14:creationId xmlns:p14="http://schemas.microsoft.com/office/powerpoint/2010/main" val="3046196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E0CD75-DC89-5CB9-0744-6294388875DB}"/>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E7DF1B56-EB2E-0460-9F49-4486B3306BC4}"/>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96D119AB-C6CD-B422-1C45-4A0DE5C4E71E}"/>
              </a:ext>
            </a:extLst>
          </p:cNvPr>
          <p:cNvSpPr>
            <a:spLocks noGrp="1"/>
          </p:cNvSpPr>
          <p:nvPr>
            <p:ph type="body" idx="1"/>
          </p:nvPr>
        </p:nvSpPr>
        <p:spPr/>
        <p:txBody>
          <a:bodyPr/>
          <a:lstStyle/>
          <a:p>
            <a:r>
              <a:rPr lang="es-MX" err="1"/>
              <a:t>Tec</a:t>
            </a:r>
            <a:r>
              <a:rPr lang="es-MX"/>
              <a:t> 01</a:t>
            </a:r>
          </a:p>
        </p:txBody>
      </p:sp>
      <p:sp>
        <p:nvSpPr>
          <p:cNvPr id="4" name="Marcador de número de diapositiva 3">
            <a:extLst>
              <a:ext uri="{FF2B5EF4-FFF2-40B4-BE49-F238E27FC236}">
                <a16:creationId xmlns:a16="http://schemas.microsoft.com/office/drawing/2014/main" id="{AAA02D0B-6347-37CC-D68F-E44DC2A810B9}"/>
              </a:ext>
            </a:extLst>
          </p:cNvPr>
          <p:cNvSpPr>
            <a:spLocks noGrp="1"/>
          </p:cNvSpPr>
          <p:nvPr>
            <p:ph type="sldNum" sz="quarter" idx="5"/>
          </p:nvPr>
        </p:nvSpPr>
        <p:spPr/>
        <p:txBody>
          <a:bodyPr/>
          <a:lstStyle/>
          <a:p>
            <a:pPr>
              <a:defRPr/>
            </a:pPr>
            <a:fld id="{3801C9F8-F545-0246-A02F-48200049D7CD}" type="slidenum">
              <a:rPr lang="es-ES" smtClean="0"/>
              <a:pPr>
                <a:defRPr/>
              </a:pPr>
              <a:t>65</a:t>
            </a:fld>
            <a:endParaRPr lang="es-ES"/>
          </a:p>
        </p:txBody>
      </p:sp>
    </p:spTree>
    <p:extLst>
      <p:ext uri="{BB962C8B-B14F-4D97-AF65-F5344CB8AC3E}">
        <p14:creationId xmlns:p14="http://schemas.microsoft.com/office/powerpoint/2010/main" val="7461698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err="1"/>
              <a:t>Tec</a:t>
            </a:r>
            <a:r>
              <a:rPr lang="es-MX"/>
              <a:t> 01</a:t>
            </a:r>
          </a:p>
        </p:txBody>
      </p:sp>
      <p:sp>
        <p:nvSpPr>
          <p:cNvPr id="4" name="Marcador de número de diapositiva 3"/>
          <p:cNvSpPr>
            <a:spLocks noGrp="1"/>
          </p:cNvSpPr>
          <p:nvPr>
            <p:ph type="sldNum" sz="quarter" idx="5"/>
          </p:nvPr>
        </p:nvSpPr>
        <p:spPr/>
        <p:txBody>
          <a:bodyPr/>
          <a:lstStyle/>
          <a:p>
            <a:pPr>
              <a:defRPr/>
            </a:pPr>
            <a:fld id="{3801C9F8-F545-0246-A02F-48200049D7CD}" type="slidenum">
              <a:rPr lang="es-ES" smtClean="0"/>
              <a:pPr>
                <a:defRPr/>
              </a:pPr>
              <a:t>13</a:t>
            </a:fld>
            <a:endParaRPr lang="es-ES"/>
          </a:p>
        </p:txBody>
      </p:sp>
    </p:spTree>
    <p:extLst>
      <p:ext uri="{BB962C8B-B14F-4D97-AF65-F5344CB8AC3E}">
        <p14:creationId xmlns:p14="http://schemas.microsoft.com/office/powerpoint/2010/main" val="24961051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5"/>
          </p:nvPr>
        </p:nvSpPr>
        <p:spPr/>
        <p:txBody>
          <a:bodyPr/>
          <a:lstStyle/>
          <a:p>
            <a:fld id="{85C683B1-766A-498D-A2FD-EBC2B6BDB07B}" type="slidenum">
              <a:rPr lang="es-MX" smtClean="0"/>
              <a:t>16</a:t>
            </a:fld>
            <a:endParaRPr lang="es-MX"/>
          </a:p>
        </p:txBody>
      </p:sp>
    </p:spTree>
    <p:extLst>
      <p:ext uri="{BB962C8B-B14F-4D97-AF65-F5344CB8AC3E}">
        <p14:creationId xmlns:p14="http://schemas.microsoft.com/office/powerpoint/2010/main" val="28427143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5"/>
          </p:nvPr>
        </p:nvSpPr>
        <p:spPr/>
        <p:txBody>
          <a:bodyPr/>
          <a:lstStyle/>
          <a:p>
            <a:fld id="{85C683B1-766A-498D-A2FD-EBC2B6BDB07B}" type="slidenum">
              <a:rPr lang="es-MX" smtClean="0"/>
              <a:t>17</a:t>
            </a:fld>
            <a:endParaRPr lang="es-MX"/>
          </a:p>
        </p:txBody>
      </p:sp>
    </p:spTree>
    <p:extLst>
      <p:ext uri="{BB962C8B-B14F-4D97-AF65-F5344CB8AC3E}">
        <p14:creationId xmlns:p14="http://schemas.microsoft.com/office/powerpoint/2010/main" val="15100647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err="1"/>
              <a:t>Tec</a:t>
            </a:r>
            <a:r>
              <a:rPr lang="es-MX"/>
              <a:t> 01</a:t>
            </a:r>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01C9F8-F545-0246-A02F-48200049D7CD}" type="slidenum">
              <a:rPr kumimoji="0" lang="es-E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s-E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046196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497EBC-850D-176F-4B1B-335153AEA019}"/>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32BADF62-60FE-3E78-BEEA-9480505D0741}"/>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F549F2AD-9EC1-2268-AE70-2A96EE0FE6B1}"/>
              </a:ext>
            </a:extLst>
          </p:cNvPr>
          <p:cNvSpPr>
            <a:spLocks noGrp="1"/>
          </p:cNvSpPr>
          <p:nvPr>
            <p:ph type="body" idx="1"/>
          </p:nvPr>
        </p:nvSpPr>
        <p:spPr/>
        <p:txBody>
          <a:bodyPr/>
          <a:lstStyle/>
          <a:p>
            <a:r>
              <a:rPr lang="es-MX" err="1"/>
              <a:t>Tec</a:t>
            </a:r>
            <a:r>
              <a:rPr lang="es-MX"/>
              <a:t> 01</a:t>
            </a:r>
          </a:p>
        </p:txBody>
      </p:sp>
      <p:sp>
        <p:nvSpPr>
          <p:cNvPr id="4" name="Marcador de número de diapositiva 3">
            <a:extLst>
              <a:ext uri="{FF2B5EF4-FFF2-40B4-BE49-F238E27FC236}">
                <a16:creationId xmlns:a16="http://schemas.microsoft.com/office/drawing/2014/main" id="{60B555BE-A8D6-C33D-8D9B-DD800C860B1F}"/>
              </a:ext>
            </a:extLst>
          </p:cNvPr>
          <p:cNvSpPr>
            <a:spLocks noGrp="1"/>
          </p:cNvSpPr>
          <p:nvPr>
            <p:ph type="sldNum" sz="quarter" idx="5"/>
          </p:nvPr>
        </p:nvSpPr>
        <p:spPr/>
        <p:txBody>
          <a:bodyPr/>
          <a:lstStyle/>
          <a:p>
            <a:pPr>
              <a:defRPr/>
            </a:pPr>
            <a:fld id="{3801C9F8-F545-0246-A02F-48200049D7CD}" type="slidenum">
              <a:rPr lang="es-ES" smtClean="0"/>
              <a:pPr>
                <a:defRPr/>
              </a:pPr>
              <a:t>20</a:t>
            </a:fld>
            <a:endParaRPr lang="es-ES"/>
          </a:p>
        </p:txBody>
      </p:sp>
    </p:spTree>
    <p:extLst>
      <p:ext uri="{BB962C8B-B14F-4D97-AF65-F5344CB8AC3E}">
        <p14:creationId xmlns:p14="http://schemas.microsoft.com/office/powerpoint/2010/main" val="36930353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err="1"/>
              <a:t>Tec</a:t>
            </a:r>
            <a:r>
              <a:rPr lang="es-MX"/>
              <a:t> 01</a:t>
            </a:r>
          </a:p>
        </p:txBody>
      </p:sp>
      <p:sp>
        <p:nvSpPr>
          <p:cNvPr id="4" name="Marcador de número de diapositiva 3"/>
          <p:cNvSpPr>
            <a:spLocks noGrp="1"/>
          </p:cNvSpPr>
          <p:nvPr>
            <p:ph type="sldNum" sz="quarter" idx="5"/>
          </p:nvPr>
        </p:nvSpPr>
        <p:spPr/>
        <p:txBody>
          <a:bodyPr/>
          <a:lstStyle/>
          <a:p>
            <a:pPr>
              <a:defRPr/>
            </a:pPr>
            <a:fld id="{3801C9F8-F545-0246-A02F-48200049D7CD}" type="slidenum">
              <a:rPr lang="es-ES" smtClean="0"/>
              <a:pPr>
                <a:defRPr/>
              </a:pPr>
              <a:t>21</a:t>
            </a:fld>
            <a:endParaRPr lang="es-ES"/>
          </a:p>
        </p:txBody>
      </p:sp>
    </p:spTree>
    <p:extLst>
      <p:ext uri="{BB962C8B-B14F-4D97-AF65-F5344CB8AC3E}">
        <p14:creationId xmlns:p14="http://schemas.microsoft.com/office/powerpoint/2010/main" val="18701367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970EE5-7679-424A-99C8-E082929BE85E}" type="slidenum">
              <a:rPr kumimoji="0" lang="es-MX"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s-MX"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697545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52E05A-E539-5B42-B5FE-DF5BE62DEF41}" type="slidenum">
              <a:rPr kumimoji="0" lang="es-E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s-E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599924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87477E7-8BA5-434F-D440-455CCA1307DB}"/>
              </a:ext>
            </a:extLst>
          </p:cNvPr>
          <p:cNvSpPr>
            <a:spLocks noGrp="1"/>
          </p:cNvSpPr>
          <p:nvPr>
            <p:ph type="ctrTitle"/>
          </p:nvPr>
        </p:nvSpPr>
        <p:spPr>
          <a:xfrm>
            <a:off x="1138687" y="1122363"/>
            <a:ext cx="7788497" cy="3009690"/>
          </a:xfrm>
          <a:prstGeom prst="rect">
            <a:avLst/>
          </a:prstGeom>
        </p:spPr>
        <p:txBody>
          <a:bodyPr anchor="b"/>
          <a:lstStyle>
            <a:lvl1pPr algn="ctr">
              <a:defRPr sz="3600" b="1">
                <a:solidFill>
                  <a:schemeClr val="bg1"/>
                </a:solidFill>
                <a:latin typeface="Century Gothic" panose="020B0502020202020204" pitchFamily="34" charset="0"/>
              </a:defRPr>
            </a:lvl1pPr>
          </a:lstStyle>
          <a:p>
            <a:endParaRPr lang="es-ES_tradnl"/>
          </a:p>
        </p:txBody>
      </p:sp>
      <p:sp>
        <p:nvSpPr>
          <p:cNvPr id="3" name="Subtítulo 2">
            <a:extLst>
              <a:ext uri="{FF2B5EF4-FFF2-40B4-BE49-F238E27FC236}">
                <a16:creationId xmlns:a16="http://schemas.microsoft.com/office/drawing/2014/main" id="{8A85D5B4-80F4-C6E1-0924-C44D73A332B0}"/>
              </a:ext>
            </a:extLst>
          </p:cNvPr>
          <p:cNvSpPr>
            <a:spLocks noGrp="1"/>
          </p:cNvSpPr>
          <p:nvPr>
            <p:ph type="subTitle" idx="1"/>
          </p:nvPr>
        </p:nvSpPr>
        <p:spPr>
          <a:xfrm>
            <a:off x="1138687" y="4218316"/>
            <a:ext cx="7788497" cy="1039483"/>
          </a:xfrm>
          <a:prstGeom prst="rect">
            <a:avLst/>
          </a:prstGeom>
        </p:spPr>
        <p:txBody>
          <a:bodyPr/>
          <a:lstStyle>
            <a:lvl1pPr marL="0" indent="0" algn="ctr">
              <a:buNone/>
              <a:defRPr sz="3200" b="1">
                <a:solidFill>
                  <a:schemeClr val="bg1"/>
                </a:solidFill>
                <a:latin typeface="Century Gothic" panose="020B0502020202020204" pitchFamily="34" charset="0"/>
              </a:defRPr>
            </a:lvl1pPr>
            <a:lvl2pPr marL="387111" indent="0" algn="ctr">
              <a:buNone/>
              <a:defRPr sz="1693"/>
            </a:lvl2pPr>
            <a:lvl3pPr marL="774222" indent="0" algn="ctr">
              <a:buNone/>
              <a:defRPr sz="1524"/>
            </a:lvl3pPr>
            <a:lvl4pPr marL="1161334" indent="0" algn="ctr">
              <a:buNone/>
              <a:defRPr sz="1355"/>
            </a:lvl4pPr>
            <a:lvl5pPr marL="1548445" indent="0" algn="ctr">
              <a:buNone/>
              <a:defRPr sz="1355"/>
            </a:lvl5pPr>
            <a:lvl6pPr marL="1935556" indent="0" algn="ctr">
              <a:buNone/>
              <a:defRPr sz="1355"/>
            </a:lvl6pPr>
            <a:lvl7pPr marL="2322667" indent="0" algn="ctr">
              <a:buNone/>
              <a:defRPr sz="1355"/>
            </a:lvl7pPr>
            <a:lvl8pPr marL="2709779" indent="0" algn="ctr">
              <a:buNone/>
              <a:defRPr sz="1355"/>
            </a:lvl8pPr>
            <a:lvl9pPr marL="3096890" indent="0" algn="ctr">
              <a:buNone/>
              <a:defRPr sz="1355"/>
            </a:lvl9pPr>
          </a:lstStyle>
          <a:p>
            <a:endParaRPr lang="es-ES_tradnl"/>
          </a:p>
        </p:txBody>
      </p:sp>
    </p:spTree>
    <p:extLst>
      <p:ext uri="{BB962C8B-B14F-4D97-AF65-F5344CB8AC3E}">
        <p14:creationId xmlns:p14="http://schemas.microsoft.com/office/powerpoint/2010/main" val="3597206485"/>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ítulo y objetos">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6417989"/>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0"/>
            <a:ext cx="2743200" cy="324000"/>
          </a:xfrm>
        </p:spPr>
        <p:txBody>
          <a:bodyPr/>
          <a:lstStyle>
            <a:lvl1pPr>
              <a:defRPr>
                <a:latin typeface="Century Gothic" panose="020B0502020202020204" pitchFamily="34" charset="0"/>
              </a:defRPr>
            </a:lvl1pPr>
          </a:lstStyle>
          <a:p>
            <a:fld id="{B0DD5257-A803-459F-A3D8-AE294071953B}" type="datetime1">
              <a:rPr lang="en-US" smtClean="0"/>
              <a:t>3/14/2025</a:t>
            </a:fld>
            <a:endParaRPr lang="es-ES_tradnl"/>
          </a:p>
        </p:txBody>
      </p:sp>
      <p:sp>
        <p:nvSpPr>
          <p:cNvPr id="5" name="Footer Placeholder 4"/>
          <p:cNvSpPr>
            <a:spLocks noGrp="1"/>
          </p:cNvSpPr>
          <p:nvPr>
            <p:ph type="ftr" sz="quarter" idx="11"/>
          </p:nvPr>
        </p:nvSpPr>
        <p:spPr>
          <a:xfrm>
            <a:off x="4038600" y="6356350"/>
            <a:ext cx="4114800" cy="324000"/>
          </a:xfrm>
        </p:spPr>
        <p:txBody>
          <a:bodyPr/>
          <a:lstStyle>
            <a:lvl1pPr>
              <a:defRPr>
                <a:latin typeface="Century Gothic" panose="020B0502020202020204" pitchFamily="34" charset="0"/>
              </a:defRPr>
            </a:lvl1pPr>
          </a:lstStyle>
          <a:p>
            <a:endParaRPr lang="es-ES_tradnl"/>
          </a:p>
        </p:txBody>
      </p:sp>
      <p:sp>
        <p:nvSpPr>
          <p:cNvPr id="6" name="CuadroTexto 5">
            <a:extLst>
              <a:ext uri="{FF2B5EF4-FFF2-40B4-BE49-F238E27FC236}">
                <a16:creationId xmlns:a16="http://schemas.microsoft.com/office/drawing/2014/main" id="{B08215AB-7C66-7425-74D0-3F1E75955D60}"/>
              </a:ext>
            </a:extLst>
          </p:cNvPr>
          <p:cNvSpPr txBox="1"/>
          <p:nvPr userDrawn="1"/>
        </p:nvSpPr>
        <p:spPr>
          <a:xfrm>
            <a:off x="1113183" y="324288"/>
            <a:ext cx="9515668" cy="498039"/>
          </a:xfrm>
          <a:prstGeom prst="roundRect">
            <a:avLst>
              <a:gd name="adj" fmla="val 50000"/>
            </a:avLst>
          </a:prstGeom>
          <a:solidFill>
            <a:sysClr val="window" lastClr="FFFFFF">
              <a:lumMod val="95000"/>
            </a:sysClr>
          </a:solidFill>
          <a:ln w="19050">
            <a:solidFill>
              <a:srgbClr val="5A3A72"/>
            </a:solidFill>
          </a:ln>
          <a:effectLst/>
        </p:spPr>
        <p:txBody>
          <a:bodyPr anchor="ctr"/>
          <a:lstStyle>
            <a:defPPr>
              <a:defRPr lang="en-US"/>
            </a:defPPr>
            <a:lvl1pPr algn="ctr" defTabSz="914400">
              <a:lnSpc>
                <a:spcPct val="90000"/>
              </a:lnSpc>
              <a:spcBef>
                <a:spcPct val="0"/>
              </a:spcBef>
              <a:buNone/>
              <a:defRPr sz="2201" b="1">
                <a:solidFill>
                  <a:srgbClr val="CE4086"/>
                </a:solidFill>
                <a:latin typeface="Century Gothic" panose="020B0502020202020204" pitchFamily="34" charset="0"/>
                <a:ea typeface="+mj-ea"/>
                <a:cs typeface="+mj-cs"/>
              </a:defRPr>
            </a:lvl1pPr>
          </a:lstStyle>
          <a:p>
            <a:pPr marL="0" marR="0" lvl="0" indent="0" algn="l" defTabSz="914400" eaLnBrk="1" fontAlgn="auto" latinLnBrk="0" hangingPunct="1">
              <a:lnSpc>
                <a:spcPct val="90000"/>
              </a:lnSpc>
              <a:spcBef>
                <a:spcPct val="0"/>
              </a:spcBef>
              <a:spcAft>
                <a:spcPts val="0"/>
              </a:spcAft>
              <a:buClrTx/>
              <a:buSzTx/>
              <a:buFontTx/>
              <a:buNone/>
              <a:tabLst/>
              <a:defRPr/>
            </a:pPr>
            <a:endParaRPr kumimoji="0" lang="es-MX" sz="2800" b="1" i="0" u="none" strike="noStrike" kern="0" cap="none" spc="0" normalizeH="0" baseline="0" noProof="0">
              <a:ln>
                <a:noFill/>
              </a:ln>
              <a:solidFill>
                <a:srgbClr val="5A3A72"/>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8" name="Title 1">
            <a:extLst>
              <a:ext uri="{FF2B5EF4-FFF2-40B4-BE49-F238E27FC236}">
                <a16:creationId xmlns:a16="http://schemas.microsoft.com/office/drawing/2014/main" id="{080ADF8B-A604-616E-B2E4-A29FCE74E741}"/>
              </a:ext>
            </a:extLst>
          </p:cNvPr>
          <p:cNvSpPr>
            <a:spLocks noGrp="1"/>
          </p:cNvSpPr>
          <p:nvPr>
            <p:ph type="title"/>
          </p:nvPr>
        </p:nvSpPr>
        <p:spPr>
          <a:xfrm>
            <a:off x="1194383" y="266276"/>
            <a:ext cx="9884434" cy="613973"/>
          </a:xfrm>
        </p:spPr>
        <p:txBody>
          <a:bodyPr>
            <a:normAutofit/>
          </a:bodyPr>
          <a:lstStyle>
            <a:lvl1pPr>
              <a:defRPr sz="2400" b="1">
                <a:solidFill>
                  <a:srgbClr val="5A3A72"/>
                </a:solidFill>
                <a:latin typeface="Century Gothic" panose="020B0502020202020204" pitchFamily="34" charset="0"/>
              </a:defRPr>
            </a:lvl1pPr>
          </a:lstStyle>
          <a:p>
            <a:endParaRPr lang="en-US"/>
          </a:p>
        </p:txBody>
      </p:sp>
      <p:grpSp>
        <p:nvGrpSpPr>
          <p:cNvPr id="9" name="Grupo 8">
            <a:extLst>
              <a:ext uri="{FF2B5EF4-FFF2-40B4-BE49-F238E27FC236}">
                <a16:creationId xmlns:a16="http://schemas.microsoft.com/office/drawing/2014/main" id="{9F3979CF-C078-197E-BACD-D5B6B4A840E0}"/>
              </a:ext>
            </a:extLst>
          </p:cNvPr>
          <p:cNvGrpSpPr/>
          <p:nvPr userDrawn="1"/>
        </p:nvGrpSpPr>
        <p:grpSpPr>
          <a:xfrm>
            <a:off x="-244475" y="195263"/>
            <a:ext cx="1285876" cy="756000"/>
            <a:chOff x="-244475" y="195263"/>
            <a:chExt cx="1285876" cy="756000"/>
          </a:xfrm>
        </p:grpSpPr>
        <p:sp>
          <p:nvSpPr>
            <p:cNvPr id="10" name="Freeform 5">
              <a:extLst>
                <a:ext uri="{FF2B5EF4-FFF2-40B4-BE49-F238E27FC236}">
                  <a16:creationId xmlns:a16="http://schemas.microsoft.com/office/drawing/2014/main" id="{65DE8F62-4773-7756-E243-A3776633A990}"/>
                </a:ext>
              </a:extLst>
            </p:cNvPr>
            <p:cNvSpPr>
              <a:spLocks noEditPoints="1"/>
            </p:cNvSpPr>
            <p:nvPr userDrawn="1"/>
          </p:nvSpPr>
          <p:spPr bwMode="auto">
            <a:xfrm>
              <a:off x="-244475" y="195263"/>
              <a:ext cx="1285876" cy="756000"/>
            </a:xfrm>
            <a:custGeom>
              <a:avLst/>
              <a:gdLst>
                <a:gd name="T0" fmla="*/ 1214 w 1712"/>
                <a:gd name="T1" fmla="*/ 965 h 996"/>
                <a:gd name="T2" fmla="*/ 1214 w 1712"/>
                <a:gd name="T3" fmla="*/ 965 h 996"/>
                <a:gd name="T4" fmla="*/ 750 w 1712"/>
                <a:gd name="T5" fmla="*/ 554 h 996"/>
                <a:gd name="T6" fmla="*/ 792 w 1712"/>
                <a:gd name="T7" fmla="*/ 497 h 996"/>
                <a:gd name="T8" fmla="*/ 750 w 1712"/>
                <a:gd name="T9" fmla="*/ 441 h 996"/>
                <a:gd name="T10" fmla="*/ 1214 w 1712"/>
                <a:gd name="T11" fmla="*/ 29 h 996"/>
                <a:gd name="T12" fmla="*/ 1682 w 1712"/>
                <a:gd name="T13" fmla="*/ 497 h 996"/>
                <a:gd name="T14" fmla="*/ 1214 w 1712"/>
                <a:gd name="T15" fmla="*/ 965 h 996"/>
                <a:gd name="T16" fmla="*/ 1214 w 1712"/>
                <a:gd name="T17" fmla="*/ 0 h 996"/>
                <a:gd name="T18" fmla="*/ 1214 w 1712"/>
                <a:gd name="T19" fmla="*/ 0 h 996"/>
                <a:gd name="T20" fmla="*/ 720 w 1712"/>
                <a:gd name="T21" fmla="*/ 438 h 996"/>
                <a:gd name="T22" fmla="*/ 675 w 1712"/>
                <a:gd name="T23" fmla="*/ 477 h 996"/>
                <a:gd name="T24" fmla="*/ 0 w 1712"/>
                <a:gd name="T25" fmla="*/ 477 h 996"/>
                <a:gd name="T26" fmla="*/ 0 w 1712"/>
                <a:gd name="T27" fmla="*/ 507 h 996"/>
                <a:gd name="T28" fmla="*/ 672 w 1712"/>
                <a:gd name="T29" fmla="*/ 507 h 996"/>
                <a:gd name="T30" fmla="*/ 720 w 1712"/>
                <a:gd name="T31" fmla="*/ 556 h 996"/>
                <a:gd name="T32" fmla="*/ 1214 w 1712"/>
                <a:gd name="T33" fmla="*/ 996 h 996"/>
                <a:gd name="T34" fmla="*/ 1712 w 1712"/>
                <a:gd name="T35" fmla="*/ 497 h 996"/>
                <a:gd name="T36" fmla="*/ 1214 w 1712"/>
                <a:gd name="T37" fmla="*/ 0 h 9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712" h="996">
                  <a:moveTo>
                    <a:pt x="1214" y="965"/>
                  </a:moveTo>
                  <a:lnTo>
                    <a:pt x="1214" y="965"/>
                  </a:lnTo>
                  <a:cubicBezTo>
                    <a:pt x="976" y="965"/>
                    <a:pt x="778" y="785"/>
                    <a:pt x="750" y="554"/>
                  </a:cubicBezTo>
                  <a:cubicBezTo>
                    <a:pt x="774" y="546"/>
                    <a:pt x="792" y="524"/>
                    <a:pt x="792" y="497"/>
                  </a:cubicBezTo>
                  <a:cubicBezTo>
                    <a:pt x="792" y="471"/>
                    <a:pt x="774" y="448"/>
                    <a:pt x="750" y="441"/>
                  </a:cubicBezTo>
                  <a:cubicBezTo>
                    <a:pt x="778" y="209"/>
                    <a:pt x="976" y="29"/>
                    <a:pt x="1214" y="29"/>
                  </a:cubicBezTo>
                  <a:cubicBezTo>
                    <a:pt x="1472" y="29"/>
                    <a:pt x="1682" y="239"/>
                    <a:pt x="1682" y="497"/>
                  </a:cubicBezTo>
                  <a:cubicBezTo>
                    <a:pt x="1682" y="755"/>
                    <a:pt x="1472" y="965"/>
                    <a:pt x="1214" y="965"/>
                  </a:cubicBezTo>
                  <a:close/>
                  <a:moveTo>
                    <a:pt x="1214" y="0"/>
                  </a:moveTo>
                  <a:lnTo>
                    <a:pt x="1214" y="0"/>
                  </a:lnTo>
                  <a:cubicBezTo>
                    <a:pt x="960" y="0"/>
                    <a:pt x="749" y="191"/>
                    <a:pt x="720" y="438"/>
                  </a:cubicBezTo>
                  <a:cubicBezTo>
                    <a:pt x="699" y="442"/>
                    <a:pt x="682" y="457"/>
                    <a:pt x="675" y="477"/>
                  </a:cubicBezTo>
                  <a:lnTo>
                    <a:pt x="0" y="477"/>
                  </a:lnTo>
                  <a:lnTo>
                    <a:pt x="0" y="507"/>
                  </a:lnTo>
                  <a:lnTo>
                    <a:pt x="672" y="507"/>
                  </a:lnTo>
                  <a:cubicBezTo>
                    <a:pt x="677" y="532"/>
                    <a:pt x="696" y="551"/>
                    <a:pt x="720" y="556"/>
                  </a:cubicBezTo>
                  <a:cubicBezTo>
                    <a:pt x="749" y="803"/>
                    <a:pt x="960" y="996"/>
                    <a:pt x="1214" y="996"/>
                  </a:cubicBezTo>
                  <a:cubicBezTo>
                    <a:pt x="1489" y="996"/>
                    <a:pt x="1712" y="772"/>
                    <a:pt x="1712" y="497"/>
                  </a:cubicBezTo>
                  <a:cubicBezTo>
                    <a:pt x="1712" y="223"/>
                    <a:pt x="1489" y="0"/>
                    <a:pt x="1214" y="0"/>
                  </a:cubicBezTo>
                  <a:close/>
                </a:path>
              </a:pathLst>
            </a:custGeom>
            <a:solidFill>
              <a:srgbClr val="5A3A7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s-MX"/>
            </a:p>
          </p:txBody>
        </p:sp>
        <p:sp>
          <p:nvSpPr>
            <p:cNvPr id="11" name="Freeform 6">
              <a:extLst>
                <a:ext uri="{FF2B5EF4-FFF2-40B4-BE49-F238E27FC236}">
                  <a16:creationId xmlns:a16="http://schemas.microsoft.com/office/drawing/2014/main" id="{7AEF2F88-3DD6-D699-1459-69588020039B}"/>
                </a:ext>
              </a:extLst>
            </p:cNvPr>
            <p:cNvSpPr>
              <a:spLocks noEditPoints="1"/>
            </p:cNvSpPr>
            <p:nvPr userDrawn="1"/>
          </p:nvSpPr>
          <p:spPr bwMode="auto">
            <a:xfrm>
              <a:off x="469901" y="358776"/>
              <a:ext cx="407988" cy="387350"/>
            </a:xfrm>
            <a:custGeom>
              <a:avLst/>
              <a:gdLst>
                <a:gd name="T0" fmla="*/ 35 w 544"/>
                <a:gd name="T1" fmla="*/ 272 h 508"/>
                <a:gd name="T2" fmla="*/ 35 w 544"/>
                <a:gd name="T3" fmla="*/ 272 h 508"/>
                <a:gd name="T4" fmla="*/ 259 w 544"/>
                <a:gd name="T5" fmla="*/ 474 h 508"/>
                <a:gd name="T6" fmla="*/ 498 w 544"/>
                <a:gd name="T7" fmla="*/ 275 h 508"/>
                <a:gd name="T8" fmla="*/ 272 w 544"/>
                <a:gd name="T9" fmla="*/ 39 h 508"/>
                <a:gd name="T10" fmla="*/ 35 w 544"/>
                <a:gd name="T11" fmla="*/ 272 h 508"/>
                <a:gd name="T12" fmla="*/ 261 w 544"/>
                <a:gd name="T13" fmla="*/ 508 h 508"/>
                <a:gd name="T14" fmla="*/ 261 w 544"/>
                <a:gd name="T15" fmla="*/ 508 h 508"/>
                <a:gd name="T16" fmla="*/ 253 w 544"/>
                <a:gd name="T17" fmla="*/ 506 h 508"/>
                <a:gd name="T18" fmla="*/ 4 w 544"/>
                <a:gd name="T19" fmla="*/ 282 h 508"/>
                <a:gd name="T20" fmla="*/ 4 w 544"/>
                <a:gd name="T21" fmla="*/ 264 h 508"/>
                <a:gd name="T22" fmla="*/ 270 w 544"/>
                <a:gd name="T23" fmla="*/ 3 h 508"/>
                <a:gd name="T24" fmla="*/ 282 w 544"/>
                <a:gd name="T25" fmla="*/ 1 h 508"/>
                <a:gd name="T26" fmla="*/ 292 w 544"/>
                <a:gd name="T27" fmla="*/ 10 h 508"/>
                <a:gd name="T28" fmla="*/ 536 w 544"/>
                <a:gd name="T29" fmla="*/ 264 h 508"/>
                <a:gd name="T30" fmla="*/ 543 w 544"/>
                <a:gd name="T31" fmla="*/ 280 h 508"/>
                <a:gd name="T32" fmla="*/ 530 w 544"/>
                <a:gd name="T33" fmla="*/ 292 h 508"/>
                <a:gd name="T34" fmla="*/ 271 w 544"/>
                <a:gd name="T35" fmla="*/ 504 h 508"/>
                <a:gd name="T36" fmla="*/ 261 w 544"/>
                <a:gd name="T37" fmla="*/ 508 h 5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44" h="508">
                  <a:moveTo>
                    <a:pt x="35" y="272"/>
                  </a:moveTo>
                  <a:lnTo>
                    <a:pt x="35" y="272"/>
                  </a:lnTo>
                  <a:cubicBezTo>
                    <a:pt x="59" y="302"/>
                    <a:pt x="148" y="406"/>
                    <a:pt x="259" y="474"/>
                  </a:cubicBezTo>
                  <a:cubicBezTo>
                    <a:pt x="311" y="426"/>
                    <a:pt x="437" y="313"/>
                    <a:pt x="498" y="275"/>
                  </a:cubicBezTo>
                  <a:cubicBezTo>
                    <a:pt x="449" y="239"/>
                    <a:pt x="327" y="145"/>
                    <a:pt x="272" y="39"/>
                  </a:cubicBezTo>
                  <a:cubicBezTo>
                    <a:pt x="232" y="67"/>
                    <a:pt x="115" y="156"/>
                    <a:pt x="35" y="272"/>
                  </a:cubicBezTo>
                  <a:close/>
                  <a:moveTo>
                    <a:pt x="261" y="508"/>
                  </a:moveTo>
                  <a:lnTo>
                    <a:pt x="261" y="508"/>
                  </a:lnTo>
                  <a:cubicBezTo>
                    <a:pt x="258" y="508"/>
                    <a:pt x="255" y="507"/>
                    <a:pt x="253" y="506"/>
                  </a:cubicBezTo>
                  <a:cubicBezTo>
                    <a:pt x="113" y="424"/>
                    <a:pt x="8" y="287"/>
                    <a:pt x="4" y="282"/>
                  </a:cubicBezTo>
                  <a:cubicBezTo>
                    <a:pt x="0" y="276"/>
                    <a:pt x="0" y="269"/>
                    <a:pt x="4" y="264"/>
                  </a:cubicBezTo>
                  <a:cubicBezTo>
                    <a:pt x="104" y="113"/>
                    <a:pt x="263" y="8"/>
                    <a:pt x="270" y="3"/>
                  </a:cubicBezTo>
                  <a:cubicBezTo>
                    <a:pt x="273" y="1"/>
                    <a:pt x="278" y="0"/>
                    <a:pt x="282" y="1"/>
                  </a:cubicBezTo>
                  <a:cubicBezTo>
                    <a:pt x="286" y="3"/>
                    <a:pt x="290" y="6"/>
                    <a:pt x="292" y="10"/>
                  </a:cubicBezTo>
                  <a:cubicBezTo>
                    <a:pt x="350" y="141"/>
                    <a:pt x="534" y="263"/>
                    <a:pt x="536" y="264"/>
                  </a:cubicBezTo>
                  <a:cubicBezTo>
                    <a:pt x="541" y="267"/>
                    <a:pt x="544" y="274"/>
                    <a:pt x="543" y="280"/>
                  </a:cubicBezTo>
                  <a:cubicBezTo>
                    <a:pt x="541" y="286"/>
                    <a:pt x="536" y="291"/>
                    <a:pt x="530" y="292"/>
                  </a:cubicBezTo>
                  <a:cubicBezTo>
                    <a:pt x="508" y="296"/>
                    <a:pt x="381" y="403"/>
                    <a:pt x="271" y="504"/>
                  </a:cubicBezTo>
                  <a:cubicBezTo>
                    <a:pt x="268" y="506"/>
                    <a:pt x="264" y="508"/>
                    <a:pt x="261" y="508"/>
                  </a:cubicBezTo>
                  <a:close/>
                </a:path>
              </a:pathLst>
            </a:custGeom>
            <a:solidFill>
              <a:srgbClr val="A3A3A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s-MX"/>
            </a:p>
          </p:txBody>
        </p:sp>
        <p:sp>
          <p:nvSpPr>
            <p:cNvPr id="12" name="Freeform 7">
              <a:extLst>
                <a:ext uri="{FF2B5EF4-FFF2-40B4-BE49-F238E27FC236}">
                  <a16:creationId xmlns:a16="http://schemas.microsoft.com/office/drawing/2014/main" id="{BBB9BA62-5A85-901F-DF2C-F30BD4918E5B}"/>
                </a:ext>
              </a:extLst>
            </p:cNvPr>
            <p:cNvSpPr>
              <a:spLocks/>
            </p:cNvSpPr>
            <p:nvPr userDrawn="1"/>
          </p:nvSpPr>
          <p:spPr bwMode="auto">
            <a:xfrm>
              <a:off x="742951" y="636588"/>
              <a:ext cx="184150" cy="28575"/>
            </a:xfrm>
            <a:custGeom>
              <a:avLst/>
              <a:gdLst>
                <a:gd name="T0" fmla="*/ 152 w 246"/>
                <a:gd name="T1" fmla="*/ 0 h 37"/>
                <a:gd name="T2" fmla="*/ 152 w 246"/>
                <a:gd name="T3" fmla="*/ 0 h 37"/>
                <a:gd name="T4" fmla="*/ 42 w 246"/>
                <a:gd name="T5" fmla="*/ 0 h 37"/>
                <a:gd name="T6" fmla="*/ 30 w 246"/>
                <a:gd name="T7" fmla="*/ 11 h 37"/>
                <a:gd name="T8" fmla="*/ 152 w 246"/>
                <a:gd name="T9" fmla="*/ 11 h 37"/>
                <a:gd name="T10" fmla="*/ 175 w 246"/>
                <a:gd name="T11" fmla="*/ 22 h 37"/>
                <a:gd name="T12" fmla="*/ 17 w 246"/>
                <a:gd name="T13" fmla="*/ 22 h 37"/>
                <a:gd name="T14" fmla="*/ 0 w 246"/>
                <a:gd name="T15" fmla="*/ 37 h 37"/>
                <a:gd name="T16" fmla="*/ 179 w 246"/>
                <a:gd name="T17" fmla="*/ 37 h 37"/>
                <a:gd name="T18" fmla="*/ 246 w 246"/>
                <a:gd name="T19" fmla="*/ 37 h 37"/>
                <a:gd name="T20" fmla="*/ 152 w 246"/>
                <a:gd name="T21"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6" h="37">
                  <a:moveTo>
                    <a:pt x="152" y="0"/>
                  </a:moveTo>
                  <a:lnTo>
                    <a:pt x="152" y="0"/>
                  </a:lnTo>
                  <a:lnTo>
                    <a:pt x="42" y="0"/>
                  </a:lnTo>
                  <a:cubicBezTo>
                    <a:pt x="38" y="4"/>
                    <a:pt x="34" y="7"/>
                    <a:pt x="30" y="11"/>
                  </a:cubicBezTo>
                  <a:lnTo>
                    <a:pt x="152" y="11"/>
                  </a:lnTo>
                  <a:lnTo>
                    <a:pt x="175" y="22"/>
                  </a:lnTo>
                  <a:lnTo>
                    <a:pt x="17" y="22"/>
                  </a:lnTo>
                  <a:cubicBezTo>
                    <a:pt x="11" y="27"/>
                    <a:pt x="6" y="32"/>
                    <a:pt x="0" y="37"/>
                  </a:cubicBezTo>
                  <a:lnTo>
                    <a:pt x="179" y="37"/>
                  </a:lnTo>
                  <a:lnTo>
                    <a:pt x="246" y="37"/>
                  </a:lnTo>
                  <a:lnTo>
                    <a:pt x="152" y="0"/>
                  </a:lnTo>
                  <a:close/>
                </a:path>
              </a:pathLst>
            </a:custGeom>
            <a:solidFill>
              <a:srgbClr val="A3A3A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s-MX"/>
            </a:p>
          </p:txBody>
        </p:sp>
        <p:sp>
          <p:nvSpPr>
            <p:cNvPr id="13" name="Freeform 8">
              <a:extLst>
                <a:ext uri="{FF2B5EF4-FFF2-40B4-BE49-F238E27FC236}">
                  <a16:creationId xmlns:a16="http://schemas.microsoft.com/office/drawing/2014/main" id="{F50A3266-AAD6-6347-3BC1-7EB9AFC24D4C}"/>
                </a:ext>
              </a:extLst>
            </p:cNvPr>
            <p:cNvSpPr>
              <a:spLocks/>
            </p:cNvSpPr>
            <p:nvPr userDrawn="1"/>
          </p:nvSpPr>
          <p:spPr bwMode="auto">
            <a:xfrm>
              <a:off x="401638" y="636588"/>
              <a:ext cx="171450" cy="28575"/>
            </a:xfrm>
            <a:custGeom>
              <a:avLst/>
              <a:gdLst>
                <a:gd name="T0" fmla="*/ 213 w 229"/>
                <a:gd name="T1" fmla="*/ 22 h 37"/>
                <a:gd name="T2" fmla="*/ 213 w 229"/>
                <a:gd name="T3" fmla="*/ 22 h 37"/>
                <a:gd name="T4" fmla="*/ 70 w 229"/>
                <a:gd name="T5" fmla="*/ 22 h 37"/>
                <a:gd name="T6" fmla="*/ 93 w 229"/>
                <a:gd name="T7" fmla="*/ 11 h 37"/>
                <a:gd name="T8" fmla="*/ 201 w 229"/>
                <a:gd name="T9" fmla="*/ 11 h 37"/>
                <a:gd name="T10" fmla="*/ 191 w 229"/>
                <a:gd name="T11" fmla="*/ 0 h 37"/>
                <a:gd name="T12" fmla="*/ 93 w 229"/>
                <a:gd name="T13" fmla="*/ 0 h 37"/>
                <a:gd name="T14" fmla="*/ 0 w 229"/>
                <a:gd name="T15" fmla="*/ 37 h 37"/>
                <a:gd name="T16" fmla="*/ 66 w 229"/>
                <a:gd name="T17" fmla="*/ 37 h 37"/>
                <a:gd name="T18" fmla="*/ 229 w 229"/>
                <a:gd name="T19" fmla="*/ 37 h 37"/>
                <a:gd name="T20" fmla="*/ 213 w 229"/>
                <a:gd name="T21" fmla="*/ 22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9" h="37">
                  <a:moveTo>
                    <a:pt x="213" y="22"/>
                  </a:moveTo>
                  <a:lnTo>
                    <a:pt x="213" y="22"/>
                  </a:lnTo>
                  <a:lnTo>
                    <a:pt x="70" y="22"/>
                  </a:lnTo>
                  <a:lnTo>
                    <a:pt x="93" y="11"/>
                  </a:lnTo>
                  <a:lnTo>
                    <a:pt x="201" y="11"/>
                  </a:lnTo>
                  <a:cubicBezTo>
                    <a:pt x="197" y="7"/>
                    <a:pt x="194" y="4"/>
                    <a:pt x="191" y="0"/>
                  </a:cubicBezTo>
                  <a:lnTo>
                    <a:pt x="93" y="0"/>
                  </a:lnTo>
                  <a:lnTo>
                    <a:pt x="0" y="37"/>
                  </a:lnTo>
                  <a:lnTo>
                    <a:pt x="66" y="37"/>
                  </a:lnTo>
                  <a:lnTo>
                    <a:pt x="229" y="37"/>
                  </a:lnTo>
                  <a:cubicBezTo>
                    <a:pt x="224" y="32"/>
                    <a:pt x="218" y="27"/>
                    <a:pt x="213" y="22"/>
                  </a:cubicBezTo>
                  <a:close/>
                </a:path>
              </a:pathLst>
            </a:custGeom>
            <a:solidFill>
              <a:srgbClr val="A3A3A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s-MX"/>
            </a:p>
          </p:txBody>
        </p:sp>
      </p:grpSp>
      <p:sp>
        <p:nvSpPr>
          <p:cNvPr id="14" name="Content Placeholder 2">
            <a:extLst>
              <a:ext uri="{FF2B5EF4-FFF2-40B4-BE49-F238E27FC236}">
                <a16:creationId xmlns:a16="http://schemas.microsoft.com/office/drawing/2014/main" id="{E6D2C510-D5C0-231C-E251-05FF0C9D9277}"/>
              </a:ext>
            </a:extLst>
          </p:cNvPr>
          <p:cNvSpPr>
            <a:spLocks noGrp="1"/>
          </p:cNvSpPr>
          <p:nvPr>
            <p:ph idx="1"/>
          </p:nvPr>
        </p:nvSpPr>
        <p:spPr>
          <a:xfrm>
            <a:off x="838200" y="1100139"/>
            <a:ext cx="10515600" cy="5076824"/>
          </a:xfrm>
        </p:spPr>
        <p:txBody>
          <a:bodyPr/>
          <a:lstStyle>
            <a:lvl1pPr marL="0" indent="0">
              <a:buClr>
                <a:srgbClr val="F01478"/>
              </a:buClr>
              <a:buFont typeface="Roboto" panose="02000000000000000000" pitchFamily="2" charset="0"/>
              <a:buNone/>
              <a:defRPr sz="2400">
                <a:latin typeface="Century Gothic" panose="020B0502020202020204" pitchFamily="34" charset="0"/>
              </a:defRPr>
            </a:lvl1pPr>
            <a:lvl2pPr marL="457200" indent="0">
              <a:buClr>
                <a:srgbClr val="F01478"/>
              </a:buClr>
              <a:buFont typeface="Roboto" panose="02000000000000000000" pitchFamily="2" charset="0"/>
              <a:buNone/>
              <a:defRPr sz="2000">
                <a:latin typeface="Century Gothic" panose="020B0502020202020204" pitchFamily="34" charset="0"/>
              </a:defRPr>
            </a:lvl2pPr>
            <a:lvl3pPr marL="914400" indent="0">
              <a:buClr>
                <a:srgbClr val="F01478"/>
              </a:buClr>
              <a:buFont typeface="Roboto" panose="02000000000000000000" pitchFamily="2" charset="0"/>
              <a:buNone/>
              <a:defRPr sz="1800">
                <a:latin typeface="Century Gothic" panose="020B0502020202020204" pitchFamily="34" charset="0"/>
              </a:defRPr>
            </a:lvl3pPr>
            <a:lvl4pPr marL="1371600" indent="0">
              <a:buClr>
                <a:srgbClr val="F01478"/>
              </a:buClr>
              <a:buFont typeface="Roboto" panose="02000000000000000000" pitchFamily="2" charset="0"/>
              <a:buNone/>
              <a:defRPr sz="1600">
                <a:latin typeface="Century Gothic" panose="020B0502020202020204" pitchFamily="34" charset="0"/>
              </a:defRPr>
            </a:lvl4pPr>
            <a:lvl5pPr marL="1828800" indent="0">
              <a:buClr>
                <a:srgbClr val="F01478"/>
              </a:buClr>
              <a:buFont typeface="Roboto" panose="02000000000000000000" pitchFamily="2" charset="0"/>
              <a:buNone/>
              <a:defRPr sz="1600">
                <a:latin typeface="Century Gothic" panose="020B0502020202020204" pitchFamily="34" charset="0"/>
              </a:defRPr>
            </a:lvl5pPr>
          </a:lstStyle>
          <a:p>
            <a:pPr lvl="0"/>
            <a:endParaRPr lang="en-US"/>
          </a:p>
        </p:txBody>
      </p:sp>
      <p:sp>
        <p:nvSpPr>
          <p:cNvPr id="15" name="Marcador de número de diapositiva 9">
            <a:extLst>
              <a:ext uri="{FF2B5EF4-FFF2-40B4-BE49-F238E27FC236}">
                <a16:creationId xmlns:a16="http://schemas.microsoft.com/office/drawing/2014/main" id="{D891AEBA-BB33-7C0E-02C1-A6A8C2859033}"/>
              </a:ext>
            </a:extLst>
          </p:cNvPr>
          <p:cNvSpPr>
            <a:spLocks noGrp="1"/>
          </p:cNvSpPr>
          <p:nvPr>
            <p:ph type="sldNum" sz="quarter" idx="4"/>
          </p:nvPr>
        </p:nvSpPr>
        <p:spPr>
          <a:xfrm>
            <a:off x="8610600" y="6618913"/>
            <a:ext cx="2743200" cy="184559"/>
          </a:xfrm>
          <a:prstGeom prst="rect">
            <a:avLst/>
          </a:prstGeom>
        </p:spPr>
        <p:txBody>
          <a:bodyPr/>
          <a:lstStyle>
            <a:lvl1pPr algn="r">
              <a:defRPr sz="800" b="1">
                <a:solidFill>
                  <a:schemeClr val="bg1"/>
                </a:solidFill>
                <a:latin typeface="Century Gothic" panose="020B0502020202020204" pitchFamily="34" charset="0"/>
              </a:defRPr>
            </a:lvl1pPr>
          </a:lstStyle>
          <a:p>
            <a:fld id="{48F63A3B-78C7-47BE-AE5E-E10140E04643}" type="slidenum">
              <a:rPr lang="en-US" smtClean="0"/>
              <a:pPr/>
              <a:t>‹Nº›</a:t>
            </a:fld>
            <a:endParaRPr lang="en-US"/>
          </a:p>
        </p:txBody>
      </p:sp>
    </p:spTree>
    <p:extLst>
      <p:ext uri="{BB962C8B-B14F-4D97-AF65-F5344CB8AC3E}">
        <p14:creationId xmlns:p14="http://schemas.microsoft.com/office/powerpoint/2010/main" val="368306296"/>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olo el título">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838200" y="6356350"/>
            <a:ext cx="2743200" cy="324000"/>
          </a:xfrm>
        </p:spPr>
        <p:txBody>
          <a:bodyPr/>
          <a:lstStyle>
            <a:lvl1pPr>
              <a:defRPr>
                <a:latin typeface="Century Gothic" panose="020B0502020202020204" pitchFamily="34" charset="0"/>
              </a:defRPr>
            </a:lvl1pPr>
          </a:lstStyle>
          <a:p>
            <a:fld id="{4244D6C7-374A-4576-AD15-CC33439D0972}" type="datetime1">
              <a:rPr lang="en-US" smtClean="0"/>
              <a:t>3/14/2025</a:t>
            </a:fld>
            <a:endParaRPr lang="en-US"/>
          </a:p>
        </p:txBody>
      </p:sp>
      <p:sp>
        <p:nvSpPr>
          <p:cNvPr id="4" name="Footer Placeholder 3"/>
          <p:cNvSpPr>
            <a:spLocks noGrp="1"/>
          </p:cNvSpPr>
          <p:nvPr>
            <p:ph type="ftr" sz="quarter" idx="11"/>
          </p:nvPr>
        </p:nvSpPr>
        <p:spPr>
          <a:xfrm>
            <a:off x="4038600" y="6356350"/>
            <a:ext cx="4114800" cy="324000"/>
          </a:xfrm>
        </p:spPr>
        <p:txBody>
          <a:bodyPr/>
          <a:lstStyle>
            <a:lvl1pPr>
              <a:defRPr>
                <a:latin typeface="Century Gothic" panose="020B0502020202020204" pitchFamily="34" charset="0"/>
              </a:defRPr>
            </a:lvl1pPr>
          </a:lstStyle>
          <a:p>
            <a:endParaRPr lang="en-US"/>
          </a:p>
        </p:txBody>
      </p:sp>
      <p:sp>
        <p:nvSpPr>
          <p:cNvPr id="5" name="CuadroTexto 4">
            <a:extLst>
              <a:ext uri="{FF2B5EF4-FFF2-40B4-BE49-F238E27FC236}">
                <a16:creationId xmlns:a16="http://schemas.microsoft.com/office/drawing/2014/main" id="{9A1A261F-A87C-F69A-6330-F1742C86DC4A}"/>
              </a:ext>
            </a:extLst>
          </p:cNvPr>
          <p:cNvSpPr txBox="1"/>
          <p:nvPr userDrawn="1"/>
        </p:nvSpPr>
        <p:spPr>
          <a:xfrm>
            <a:off x="1113183" y="324288"/>
            <a:ext cx="9515668" cy="498039"/>
          </a:xfrm>
          <a:prstGeom prst="roundRect">
            <a:avLst>
              <a:gd name="adj" fmla="val 50000"/>
            </a:avLst>
          </a:prstGeom>
          <a:solidFill>
            <a:sysClr val="window" lastClr="FFFFFF">
              <a:lumMod val="95000"/>
            </a:sysClr>
          </a:solidFill>
          <a:ln w="19050">
            <a:solidFill>
              <a:srgbClr val="5A3A72"/>
            </a:solidFill>
          </a:ln>
          <a:effectLst/>
        </p:spPr>
        <p:txBody>
          <a:bodyPr anchor="ctr"/>
          <a:lstStyle>
            <a:defPPr>
              <a:defRPr lang="en-US"/>
            </a:defPPr>
            <a:lvl1pPr algn="ctr" defTabSz="914400">
              <a:lnSpc>
                <a:spcPct val="90000"/>
              </a:lnSpc>
              <a:spcBef>
                <a:spcPct val="0"/>
              </a:spcBef>
              <a:buNone/>
              <a:defRPr sz="2201" b="1">
                <a:solidFill>
                  <a:srgbClr val="CE4086"/>
                </a:solidFill>
                <a:latin typeface="Century Gothic" panose="020B0502020202020204" pitchFamily="34" charset="0"/>
                <a:ea typeface="+mj-ea"/>
                <a:cs typeface="+mj-cs"/>
              </a:defRPr>
            </a:lvl1pPr>
          </a:lstStyle>
          <a:p>
            <a:pPr marL="0" marR="0" lvl="0" indent="0" algn="l" defTabSz="914400" eaLnBrk="1" fontAlgn="auto" latinLnBrk="0" hangingPunct="1">
              <a:lnSpc>
                <a:spcPct val="90000"/>
              </a:lnSpc>
              <a:spcBef>
                <a:spcPct val="0"/>
              </a:spcBef>
              <a:spcAft>
                <a:spcPts val="0"/>
              </a:spcAft>
              <a:buClrTx/>
              <a:buSzTx/>
              <a:buFontTx/>
              <a:buNone/>
              <a:tabLst/>
              <a:defRPr/>
            </a:pPr>
            <a:endParaRPr kumimoji="0" lang="es-MX" sz="2800" b="1" i="0" u="none" strike="noStrike" kern="0" cap="none" spc="0" normalizeH="0" baseline="0" noProof="0">
              <a:ln>
                <a:noFill/>
              </a:ln>
              <a:solidFill>
                <a:srgbClr val="5A3A72"/>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7" name="Title 1">
            <a:extLst>
              <a:ext uri="{FF2B5EF4-FFF2-40B4-BE49-F238E27FC236}">
                <a16:creationId xmlns:a16="http://schemas.microsoft.com/office/drawing/2014/main" id="{C85DCFAC-9EFF-1653-274F-D085396E91AC}"/>
              </a:ext>
            </a:extLst>
          </p:cNvPr>
          <p:cNvSpPr>
            <a:spLocks noGrp="1"/>
          </p:cNvSpPr>
          <p:nvPr>
            <p:ph type="title"/>
          </p:nvPr>
        </p:nvSpPr>
        <p:spPr>
          <a:xfrm>
            <a:off x="1194383" y="266276"/>
            <a:ext cx="9884434" cy="613973"/>
          </a:xfrm>
        </p:spPr>
        <p:txBody>
          <a:bodyPr>
            <a:normAutofit/>
          </a:bodyPr>
          <a:lstStyle>
            <a:lvl1pPr>
              <a:defRPr sz="2400" b="1">
                <a:solidFill>
                  <a:srgbClr val="5A3A72"/>
                </a:solidFill>
                <a:latin typeface="Century Gothic" panose="020B0502020202020204" pitchFamily="34" charset="0"/>
              </a:defRPr>
            </a:lvl1pPr>
          </a:lstStyle>
          <a:p>
            <a:endParaRPr lang="en-US"/>
          </a:p>
        </p:txBody>
      </p:sp>
      <p:grpSp>
        <p:nvGrpSpPr>
          <p:cNvPr id="8" name="Grupo 7">
            <a:extLst>
              <a:ext uri="{FF2B5EF4-FFF2-40B4-BE49-F238E27FC236}">
                <a16:creationId xmlns:a16="http://schemas.microsoft.com/office/drawing/2014/main" id="{589D1FD6-E4BC-3FC9-D20E-15E638519333}"/>
              </a:ext>
            </a:extLst>
          </p:cNvPr>
          <p:cNvGrpSpPr/>
          <p:nvPr userDrawn="1"/>
        </p:nvGrpSpPr>
        <p:grpSpPr>
          <a:xfrm>
            <a:off x="-244475" y="195263"/>
            <a:ext cx="1285876" cy="756000"/>
            <a:chOff x="-244475" y="195263"/>
            <a:chExt cx="1285876" cy="756000"/>
          </a:xfrm>
        </p:grpSpPr>
        <p:sp>
          <p:nvSpPr>
            <p:cNvPr id="9" name="Freeform 5">
              <a:extLst>
                <a:ext uri="{FF2B5EF4-FFF2-40B4-BE49-F238E27FC236}">
                  <a16:creationId xmlns:a16="http://schemas.microsoft.com/office/drawing/2014/main" id="{CDDA8DC2-4691-CF48-1E47-4D805DE5F3F7}"/>
                </a:ext>
              </a:extLst>
            </p:cNvPr>
            <p:cNvSpPr>
              <a:spLocks noEditPoints="1"/>
            </p:cNvSpPr>
            <p:nvPr userDrawn="1"/>
          </p:nvSpPr>
          <p:spPr bwMode="auto">
            <a:xfrm>
              <a:off x="-244475" y="195263"/>
              <a:ext cx="1285876" cy="756000"/>
            </a:xfrm>
            <a:custGeom>
              <a:avLst/>
              <a:gdLst>
                <a:gd name="T0" fmla="*/ 1214 w 1712"/>
                <a:gd name="T1" fmla="*/ 965 h 996"/>
                <a:gd name="T2" fmla="*/ 1214 w 1712"/>
                <a:gd name="T3" fmla="*/ 965 h 996"/>
                <a:gd name="T4" fmla="*/ 750 w 1712"/>
                <a:gd name="T5" fmla="*/ 554 h 996"/>
                <a:gd name="T6" fmla="*/ 792 w 1712"/>
                <a:gd name="T7" fmla="*/ 497 h 996"/>
                <a:gd name="T8" fmla="*/ 750 w 1712"/>
                <a:gd name="T9" fmla="*/ 441 h 996"/>
                <a:gd name="T10" fmla="*/ 1214 w 1712"/>
                <a:gd name="T11" fmla="*/ 29 h 996"/>
                <a:gd name="T12" fmla="*/ 1682 w 1712"/>
                <a:gd name="T13" fmla="*/ 497 h 996"/>
                <a:gd name="T14" fmla="*/ 1214 w 1712"/>
                <a:gd name="T15" fmla="*/ 965 h 996"/>
                <a:gd name="T16" fmla="*/ 1214 w 1712"/>
                <a:gd name="T17" fmla="*/ 0 h 996"/>
                <a:gd name="T18" fmla="*/ 1214 w 1712"/>
                <a:gd name="T19" fmla="*/ 0 h 996"/>
                <a:gd name="T20" fmla="*/ 720 w 1712"/>
                <a:gd name="T21" fmla="*/ 438 h 996"/>
                <a:gd name="T22" fmla="*/ 675 w 1712"/>
                <a:gd name="T23" fmla="*/ 477 h 996"/>
                <a:gd name="T24" fmla="*/ 0 w 1712"/>
                <a:gd name="T25" fmla="*/ 477 h 996"/>
                <a:gd name="T26" fmla="*/ 0 w 1712"/>
                <a:gd name="T27" fmla="*/ 507 h 996"/>
                <a:gd name="T28" fmla="*/ 672 w 1712"/>
                <a:gd name="T29" fmla="*/ 507 h 996"/>
                <a:gd name="T30" fmla="*/ 720 w 1712"/>
                <a:gd name="T31" fmla="*/ 556 h 996"/>
                <a:gd name="T32" fmla="*/ 1214 w 1712"/>
                <a:gd name="T33" fmla="*/ 996 h 996"/>
                <a:gd name="T34" fmla="*/ 1712 w 1712"/>
                <a:gd name="T35" fmla="*/ 497 h 996"/>
                <a:gd name="T36" fmla="*/ 1214 w 1712"/>
                <a:gd name="T37" fmla="*/ 0 h 9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712" h="996">
                  <a:moveTo>
                    <a:pt x="1214" y="965"/>
                  </a:moveTo>
                  <a:lnTo>
                    <a:pt x="1214" y="965"/>
                  </a:lnTo>
                  <a:cubicBezTo>
                    <a:pt x="976" y="965"/>
                    <a:pt x="778" y="785"/>
                    <a:pt x="750" y="554"/>
                  </a:cubicBezTo>
                  <a:cubicBezTo>
                    <a:pt x="774" y="546"/>
                    <a:pt x="792" y="524"/>
                    <a:pt x="792" y="497"/>
                  </a:cubicBezTo>
                  <a:cubicBezTo>
                    <a:pt x="792" y="471"/>
                    <a:pt x="774" y="448"/>
                    <a:pt x="750" y="441"/>
                  </a:cubicBezTo>
                  <a:cubicBezTo>
                    <a:pt x="778" y="209"/>
                    <a:pt x="976" y="29"/>
                    <a:pt x="1214" y="29"/>
                  </a:cubicBezTo>
                  <a:cubicBezTo>
                    <a:pt x="1472" y="29"/>
                    <a:pt x="1682" y="239"/>
                    <a:pt x="1682" y="497"/>
                  </a:cubicBezTo>
                  <a:cubicBezTo>
                    <a:pt x="1682" y="755"/>
                    <a:pt x="1472" y="965"/>
                    <a:pt x="1214" y="965"/>
                  </a:cubicBezTo>
                  <a:close/>
                  <a:moveTo>
                    <a:pt x="1214" y="0"/>
                  </a:moveTo>
                  <a:lnTo>
                    <a:pt x="1214" y="0"/>
                  </a:lnTo>
                  <a:cubicBezTo>
                    <a:pt x="960" y="0"/>
                    <a:pt x="749" y="191"/>
                    <a:pt x="720" y="438"/>
                  </a:cubicBezTo>
                  <a:cubicBezTo>
                    <a:pt x="699" y="442"/>
                    <a:pt x="682" y="457"/>
                    <a:pt x="675" y="477"/>
                  </a:cubicBezTo>
                  <a:lnTo>
                    <a:pt x="0" y="477"/>
                  </a:lnTo>
                  <a:lnTo>
                    <a:pt x="0" y="507"/>
                  </a:lnTo>
                  <a:lnTo>
                    <a:pt x="672" y="507"/>
                  </a:lnTo>
                  <a:cubicBezTo>
                    <a:pt x="677" y="532"/>
                    <a:pt x="696" y="551"/>
                    <a:pt x="720" y="556"/>
                  </a:cubicBezTo>
                  <a:cubicBezTo>
                    <a:pt x="749" y="803"/>
                    <a:pt x="960" y="996"/>
                    <a:pt x="1214" y="996"/>
                  </a:cubicBezTo>
                  <a:cubicBezTo>
                    <a:pt x="1489" y="996"/>
                    <a:pt x="1712" y="772"/>
                    <a:pt x="1712" y="497"/>
                  </a:cubicBezTo>
                  <a:cubicBezTo>
                    <a:pt x="1712" y="223"/>
                    <a:pt x="1489" y="0"/>
                    <a:pt x="1214" y="0"/>
                  </a:cubicBezTo>
                  <a:close/>
                </a:path>
              </a:pathLst>
            </a:custGeom>
            <a:solidFill>
              <a:srgbClr val="5A3A7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s-MX"/>
            </a:p>
          </p:txBody>
        </p:sp>
        <p:sp>
          <p:nvSpPr>
            <p:cNvPr id="10" name="Freeform 6">
              <a:extLst>
                <a:ext uri="{FF2B5EF4-FFF2-40B4-BE49-F238E27FC236}">
                  <a16:creationId xmlns:a16="http://schemas.microsoft.com/office/drawing/2014/main" id="{8F16AA1C-9EC3-FA7A-B112-BD96D9420BD1}"/>
                </a:ext>
              </a:extLst>
            </p:cNvPr>
            <p:cNvSpPr>
              <a:spLocks noEditPoints="1"/>
            </p:cNvSpPr>
            <p:nvPr userDrawn="1"/>
          </p:nvSpPr>
          <p:spPr bwMode="auto">
            <a:xfrm>
              <a:off x="469901" y="358776"/>
              <a:ext cx="407988" cy="387350"/>
            </a:xfrm>
            <a:custGeom>
              <a:avLst/>
              <a:gdLst>
                <a:gd name="T0" fmla="*/ 35 w 544"/>
                <a:gd name="T1" fmla="*/ 272 h 508"/>
                <a:gd name="T2" fmla="*/ 35 w 544"/>
                <a:gd name="T3" fmla="*/ 272 h 508"/>
                <a:gd name="T4" fmla="*/ 259 w 544"/>
                <a:gd name="T5" fmla="*/ 474 h 508"/>
                <a:gd name="T6" fmla="*/ 498 w 544"/>
                <a:gd name="T7" fmla="*/ 275 h 508"/>
                <a:gd name="T8" fmla="*/ 272 w 544"/>
                <a:gd name="T9" fmla="*/ 39 h 508"/>
                <a:gd name="T10" fmla="*/ 35 w 544"/>
                <a:gd name="T11" fmla="*/ 272 h 508"/>
                <a:gd name="T12" fmla="*/ 261 w 544"/>
                <a:gd name="T13" fmla="*/ 508 h 508"/>
                <a:gd name="T14" fmla="*/ 261 w 544"/>
                <a:gd name="T15" fmla="*/ 508 h 508"/>
                <a:gd name="T16" fmla="*/ 253 w 544"/>
                <a:gd name="T17" fmla="*/ 506 h 508"/>
                <a:gd name="T18" fmla="*/ 4 w 544"/>
                <a:gd name="T19" fmla="*/ 282 h 508"/>
                <a:gd name="T20" fmla="*/ 4 w 544"/>
                <a:gd name="T21" fmla="*/ 264 h 508"/>
                <a:gd name="T22" fmla="*/ 270 w 544"/>
                <a:gd name="T23" fmla="*/ 3 h 508"/>
                <a:gd name="T24" fmla="*/ 282 w 544"/>
                <a:gd name="T25" fmla="*/ 1 h 508"/>
                <a:gd name="T26" fmla="*/ 292 w 544"/>
                <a:gd name="T27" fmla="*/ 10 h 508"/>
                <a:gd name="T28" fmla="*/ 536 w 544"/>
                <a:gd name="T29" fmla="*/ 264 h 508"/>
                <a:gd name="T30" fmla="*/ 543 w 544"/>
                <a:gd name="T31" fmla="*/ 280 h 508"/>
                <a:gd name="T32" fmla="*/ 530 w 544"/>
                <a:gd name="T33" fmla="*/ 292 h 508"/>
                <a:gd name="T34" fmla="*/ 271 w 544"/>
                <a:gd name="T35" fmla="*/ 504 h 508"/>
                <a:gd name="T36" fmla="*/ 261 w 544"/>
                <a:gd name="T37" fmla="*/ 508 h 5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44" h="508">
                  <a:moveTo>
                    <a:pt x="35" y="272"/>
                  </a:moveTo>
                  <a:lnTo>
                    <a:pt x="35" y="272"/>
                  </a:lnTo>
                  <a:cubicBezTo>
                    <a:pt x="59" y="302"/>
                    <a:pt x="148" y="406"/>
                    <a:pt x="259" y="474"/>
                  </a:cubicBezTo>
                  <a:cubicBezTo>
                    <a:pt x="311" y="426"/>
                    <a:pt x="437" y="313"/>
                    <a:pt x="498" y="275"/>
                  </a:cubicBezTo>
                  <a:cubicBezTo>
                    <a:pt x="449" y="239"/>
                    <a:pt x="327" y="145"/>
                    <a:pt x="272" y="39"/>
                  </a:cubicBezTo>
                  <a:cubicBezTo>
                    <a:pt x="232" y="67"/>
                    <a:pt x="115" y="156"/>
                    <a:pt x="35" y="272"/>
                  </a:cubicBezTo>
                  <a:close/>
                  <a:moveTo>
                    <a:pt x="261" y="508"/>
                  </a:moveTo>
                  <a:lnTo>
                    <a:pt x="261" y="508"/>
                  </a:lnTo>
                  <a:cubicBezTo>
                    <a:pt x="258" y="508"/>
                    <a:pt x="255" y="507"/>
                    <a:pt x="253" y="506"/>
                  </a:cubicBezTo>
                  <a:cubicBezTo>
                    <a:pt x="113" y="424"/>
                    <a:pt x="8" y="287"/>
                    <a:pt x="4" y="282"/>
                  </a:cubicBezTo>
                  <a:cubicBezTo>
                    <a:pt x="0" y="276"/>
                    <a:pt x="0" y="269"/>
                    <a:pt x="4" y="264"/>
                  </a:cubicBezTo>
                  <a:cubicBezTo>
                    <a:pt x="104" y="113"/>
                    <a:pt x="263" y="8"/>
                    <a:pt x="270" y="3"/>
                  </a:cubicBezTo>
                  <a:cubicBezTo>
                    <a:pt x="273" y="1"/>
                    <a:pt x="278" y="0"/>
                    <a:pt x="282" y="1"/>
                  </a:cubicBezTo>
                  <a:cubicBezTo>
                    <a:pt x="286" y="3"/>
                    <a:pt x="290" y="6"/>
                    <a:pt x="292" y="10"/>
                  </a:cubicBezTo>
                  <a:cubicBezTo>
                    <a:pt x="350" y="141"/>
                    <a:pt x="534" y="263"/>
                    <a:pt x="536" y="264"/>
                  </a:cubicBezTo>
                  <a:cubicBezTo>
                    <a:pt x="541" y="267"/>
                    <a:pt x="544" y="274"/>
                    <a:pt x="543" y="280"/>
                  </a:cubicBezTo>
                  <a:cubicBezTo>
                    <a:pt x="541" y="286"/>
                    <a:pt x="536" y="291"/>
                    <a:pt x="530" y="292"/>
                  </a:cubicBezTo>
                  <a:cubicBezTo>
                    <a:pt x="508" y="296"/>
                    <a:pt x="381" y="403"/>
                    <a:pt x="271" y="504"/>
                  </a:cubicBezTo>
                  <a:cubicBezTo>
                    <a:pt x="268" y="506"/>
                    <a:pt x="264" y="508"/>
                    <a:pt x="261" y="508"/>
                  </a:cubicBezTo>
                  <a:close/>
                </a:path>
              </a:pathLst>
            </a:custGeom>
            <a:solidFill>
              <a:srgbClr val="A3A3A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s-MX"/>
            </a:p>
          </p:txBody>
        </p:sp>
        <p:sp>
          <p:nvSpPr>
            <p:cNvPr id="11" name="Freeform 7">
              <a:extLst>
                <a:ext uri="{FF2B5EF4-FFF2-40B4-BE49-F238E27FC236}">
                  <a16:creationId xmlns:a16="http://schemas.microsoft.com/office/drawing/2014/main" id="{392921D6-E886-BCD1-B776-0932383E42AF}"/>
                </a:ext>
              </a:extLst>
            </p:cNvPr>
            <p:cNvSpPr>
              <a:spLocks/>
            </p:cNvSpPr>
            <p:nvPr userDrawn="1"/>
          </p:nvSpPr>
          <p:spPr bwMode="auto">
            <a:xfrm>
              <a:off x="742951" y="636588"/>
              <a:ext cx="184150" cy="28575"/>
            </a:xfrm>
            <a:custGeom>
              <a:avLst/>
              <a:gdLst>
                <a:gd name="T0" fmla="*/ 152 w 246"/>
                <a:gd name="T1" fmla="*/ 0 h 37"/>
                <a:gd name="T2" fmla="*/ 152 w 246"/>
                <a:gd name="T3" fmla="*/ 0 h 37"/>
                <a:gd name="T4" fmla="*/ 42 w 246"/>
                <a:gd name="T5" fmla="*/ 0 h 37"/>
                <a:gd name="T6" fmla="*/ 30 w 246"/>
                <a:gd name="T7" fmla="*/ 11 h 37"/>
                <a:gd name="T8" fmla="*/ 152 w 246"/>
                <a:gd name="T9" fmla="*/ 11 h 37"/>
                <a:gd name="T10" fmla="*/ 175 w 246"/>
                <a:gd name="T11" fmla="*/ 22 h 37"/>
                <a:gd name="T12" fmla="*/ 17 w 246"/>
                <a:gd name="T13" fmla="*/ 22 h 37"/>
                <a:gd name="T14" fmla="*/ 0 w 246"/>
                <a:gd name="T15" fmla="*/ 37 h 37"/>
                <a:gd name="T16" fmla="*/ 179 w 246"/>
                <a:gd name="T17" fmla="*/ 37 h 37"/>
                <a:gd name="T18" fmla="*/ 246 w 246"/>
                <a:gd name="T19" fmla="*/ 37 h 37"/>
                <a:gd name="T20" fmla="*/ 152 w 246"/>
                <a:gd name="T21"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6" h="37">
                  <a:moveTo>
                    <a:pt x="152" y="0"/>
                  </a:moveTo>
                  <a:lnTo>
                    <a:pt x="152" y="0"/>
                  </a:lnTo>
                  <a:lnTo>
                    <a:pt x="42" y="0"/>
                  </a:lnTo>
                  <a:cubicBezTo>
                    <a:pt x="38" y="4"/>
                    <a:pt x="34" y="7"/>
                    <a:pt x="30" y="11"/>
                  </a:cubicBezTo>
                  <a:lnTo>
                    <a:pt x="152" y="11"/>
                  </a:lnTo>
                  <a:lnTo>
                    <a:pt x="175" y="22"/>
                  </a:lnTo>
                  <a:lnTo>
                    <a:pt x="17" y="22"/>
                  </a:lnTo>
                  <a:cubicBezTo>
                    <a:pt x="11" y="27"/>
                    <a:pt x="6" y="32"/>
                    <a:pt x="0" y="37"/>
                  </a:cubicBezTo>
                  <a:lnTo>
                    <a:pt x="179" y="37"/>
                  </a:lnTo>
                  <a:lnTo>
                    <a:pt x="246" y="37"/>
                  </a:lnTo>
                  <a:lnTo>
                    <a:pt x="152" y="0"/>
                  </a:lnTo>
                  <a:close/>
                </a:path>
              </a:pathLst>
            </a:custGeom>
            <a:solidFill>
              <a:srgbClr val="A3A3A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s-MX"/>
            </a:p>
          </p:txBody>
        </p:sp>
        <p:sp>
          <p:nvSpPr>
            <p:cNvPr id="12" name="Freeform 8">
              <a:extLst>
                <a:ext uri="{FF2B5EF4-FFF2-40B4-BE49-F238E27FC236}">
                  <a16:creationId xmlns:a16="http://schemas.microsoft.com/office/drawing/2014/main" id="{16C611CC-D3A7-59C4-62C7-B2A2DDF1B3AC}"/>
                </a:ext>
              </a:extLst>
            </p:cNvPr>
            <p:cNvSpPr>
              <a:spLocks/>
            </p:cNvSpPr>
            <p:nvPr userDrawn="1"/>
          </p:nvSpPr>
          <p:spPr bwMode="auto">
            <a:xfrm>
              <a:off x="401638" y="636588"/>
              <a:ext cx="171450" cy="28575"/>
            </a:xfrm>
            <a:custGeom>
              <a:avLst/>
              <a:gdLst>
                <a:gd name="T0" fmla="*/ 213 w 229"/>
                <a:gd name="T1" fmla="*/ 22 h 37"/>
                <a:gd name="T2" fmla="*/ 213 w 229"/>
                <a:gd name="T3" fmla="*/ 22 h 37"/>
                <a:gd name="T4" fmla="*/ 70 w 229"/>
                <a:gd name="T5" fmla="*/ 22 h 37"/>
                <a:gd name="T6" fmla="*/ 93 w 229"/>
                <a:gd name="T7" fmla="*/ 11 h 37"/>
                <a:gd name="T8" fmla="*/ 201 w 229"/>
                <a:gd name="T9" fmla="*/ 11 h 37"/>
                <a:gd name="T10" fmla="*/ 191 w 229"/>
                <a:gd name="T11" fmla="*/ 0 h 37"/>
                <a:gd name="T12" fmla="*/ 93 w 229"/>
                <a:gd name="T13" fmla="*/ 0 h 37"/>
                <a:gd name="T14" fmla="*/ 0 w 229"/>
                <a:gd name="T15" fmla="*/ 37 h 37"/>
                <a:gd name="T16" fmla="*/ 66 w 229"/>
                <a:gd name="T17" fmla="*/ 37 h 37"/>
                <a:gd name="T18" fmla="*/ 229 w 229"/>
                <a:gd name="T19" fmla="*/ 37 h 37"/>
                <a:gd name="T20" fmla="*/ 213 w 229"/>
                <a:gd name="T21" fmla="*/ 22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9" h="37">
                  <a:moveTo>
                    <a:pt x="213" y="22"/>
                  </a:moveTo>
                  <a:lnTo>
                    <a:pt x="213" y="22"/>
                  </a:lnTo>
                  <a:lnTo>
                    <a:pt x="70" y="22"/>
                  </a:lnTo>
                  <a:lnTo>
                    <a:pt x="93" y="11"/>
                  </a:lnTo>
                  <a:lnTo>
                    <a:pt x="201" y="11"/>
                  </a:lnTo>
                  <a:cubicBezTo>
                    <a:pt x="197" y="7"/>
                    <a:pt x="194" y="4"/>
                    <a:pt x="191" y="0"/>
                  </a:cubicBezTo>
                  <a:lnTo>
                    <a:pt x="93" y="0"/>
                  </a:lnTo>
                  <a:lnTo>
                    <a:pt x="0" y="37"/>
                  </a:lnTo>
                  <a:lnTo>
                    <a:pt x="66" y="37"/>
                  </a:lnTo>
                  <a:lnTo>
                    <a:pt x="229" y="37"/>
                  </a:lnTo>
                  <a:cubicBezTo>
                    <a:pt x="224" y="32"/>
                    <a:pt x="218" y="27"/>
                    <a:pt x="213" y="22"/>
                  </a:cubicBezTo>
                  <a:close/>
                </a:path>
              </a:pathLst>
            </a:custGeom>
            <a:solidFill>
              <a:srgbClr val="A3A3A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s-MX"/>
            </a:p>
          </p:txBody>
        </p:sp>
      </p:grpSp>
      <p:sp>
        <p:nvSpPr>
          <p:cNvPr id="14" name="Marcador de número de diapositiva 9">
            <a:extLst>
              <a:ext uri="{FF2B5EF4-FFF2-40B4-BE49-F238E27FC236}">
                <a16:creationId xmlns:a16="http://schemas.microsoft.com/office/drawing/2014/main" id="{43DF3362-443D-1AFA-5262-3604FEB108E7}"/>
              </a:ext>
            </a:extLst>
          </p:cNvPr>
          <p:cNvSpPr>
            <a:spLocks noGrp="1"/>
          </p:cNvSpPr>
          <p:nvPr>
            <p:ph type="sldNum" sz="quarter" idx="4"/>
          </p:nvPr>
        </p:nvSpPr>
        <p:spPr>
          <a:xfrm>
            <a:off x="8610600" y="6618913"/>
            <a:ext cx="2743200" cy="184559"/>
          </a:xfrm>
          <a:prstGeom prst="rect">
            <a:avLst/>
          </a:prstGeom>
        </p:spPr>
        <p:txBody>
          <a:bodyPr/>
          <a:lstStyle>
            <a:lvl1pPr algn="r">
              <a:defRPr sz="800" b="1">
                <a:solidFill>
                  <a:schemeClr val="bg1"/>
                </a:solidFill>
                <a:latin typeface="Century Gothic" panose="020B0502020202020204" pitchFamily="34" charset="0"/>
              </a:defRPr>
            </a:lvl1pPr>
          </a:lstStyle>
          <a:p>
            <a:fld id="{48F63A3B-78C7-47BE-AE5E-E10140E04643}" type="slidenum">
              <a:rPr lang="en-US" smtClean="0"/>
              <a:pPr/>
              <a:t>‹Nº›</a:t>
            </a:fld>
            <a:endParaRPr lang="en-US"/>
          </a:p>
        </p:txBody>
      </p:sp>
    </p:spTree>
    <p:extLst>
      <p:ext uri="{BB962C8B-B14F-4D97-AF65-F5344CB8AC3E}">
        <p14:creationId xmlns:p14="http://schemas.microsoft.com/office/powerpoint/2010/main" val="2977179956"/>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Encabezado de sección">
    <p:spTree>
      <p:nvGrpSpPr>
        <p:cNvPr id="1" name=""/>
        <p:cNvGrpSpPr/>
        <p:nvPr/>
      </p:nvGrpSpPr>
      <p:grpSpPr>
        <a:xfrm>
          <a:off x="0" y="0"/>
          <a:ext cx="0" cy="0"/>
          <a:chOff x="0" y="0"/>
          <a:chExt cx="0" cy="0"/>
        </a:xfrm>
      </p:grpSpPr>
      <p:sp>
        <p:nvSpPr>
          <p:cNvPr id="6" name="Rectángulo 5"/>
          <p:cNvSpPr/>
          <p:nvPr userDrawn="1"/>
        </p:nvSpPr>
        <p:spPr>
          <a:xfrm>
            <a:off x="0" y="3018934"/>
            <a:ext cx="12192000" cy="1336045"/>
          </a:xfrm>
          <a:prstGeom prst="rect">
            <a:avLst/>
          </a:prstGeom>
          <a:solidFill>
            <a:srgbClr val="5A3A7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5613" fontAlgn="base">
              <a:spcBef>
                <a:spcPct val="0"/>
              </a:spcBef>
              <a:spcAft>
                <a:spcPct val="0"/>
              </a:spcAft>
            </a:pPr>
            <a:endParaRPr lang="es-ES" sz="1800">
              <a:solidFill>
                <a:srgbClr val="000000"/>
              </a:solidFill>
              <a:latin typeface="Century Gothic"/>
            </a:endParaRPr>
          </a:p>
        </p:txBody>
      </p:sp>
      <p:sp>
        <p:nvSpPr>
          <p:cNvPr id="2" name="Title 1"/>
          <p:cNvSpPr>
            <a:spLocks noGrp="1"/>
          </p:cNvSpPr>
          <p:nvPr>
            <p:ph type="title" hasCustomPrompt="1"/>
          </p:nvPr>
        </p:nvSpPr>
        <p:spPr>
          <a:xfrm>
            <a:off x="3313374" y="3018934"/>
            <a:ext cx="5565253" cy="1336045"/>
          </a:xfrm>
        </p:spPr>
        <p:txBody>
          <a:bodyPr anchor="ctr">
            <a:normAutofit/>
          </a:bodyPr>
          <a:lstStyle>
            <a:lvl1pPr algn="ctr">
              <a:defRPr sz="3200" b="0" cap="all">
                <a:solidFill>
                  <a:schemeClr val="bg1"/>
                </a:solidFill>
              </a:defRPr>
            </a:lvl1pPr>
          </a:lstStyle>
          <a:p>
            <a:r>
              <a:rPr lang="es-ES_tradnl"/>
              <a:t>Clic para editar título</a:t>
            </a:r>
            <a:endParaRPr lang="en-US"/>
          </a:p>
        </p:txBody>
      </p:sp>
      <p:sp>
        <p:nvSpPr>
          <p:cNvPr id="7" name="Marcador de fecha 6">
            <a:extLst>
              <a:ext uri="{FF2B5EF4-FFF2-40B4-BE49-F238E27FC236}">
                <a16:creationId xmlns:a16="http://schemas.microsoft.com/office/drawing/2014/main" id="{20E4E3CB-5132-B97B-6BFC-6A7D5E6771C4}"/>
              </a:ext>
            </a:extLst>
          </p:cNvPr>
          <p:cNvSpPr>
            <a:spLocks noGrp="1"/>
          </p:cNvSpPr>
          <p:nvPr>
            <p:ph type="dt" sz="half" idx="10"/>
          </p:nvPr>
        </p:nvSpPr>
        <p:spPr/>
        <p:txBody>
          <a:bodyPr/>
          <a:lstStyle/>
          <a:p>
            <a:fld id="{F51AD6EE-ACB8-43E0-9A83-CA9137C6EA1A}" type="datetime1">
              <a:rPr lang="en-US" smtClean="0"/>
              <a:t>3/14/2025</a:t>
            </a:fld>
            <a:endParaRPr lang="en-US"/>
          </a:p>
        </p:txBody>
      </p:sp>
      <p:sp>
        <p:nvSpPr>
          <p:cNvPr id="8" name="Marcador de pie de página 7">
            <a:extLst>
              <a:ext uri="{FF2B5EF4-FFF2-40B4-BE49-F238E27FC236}">
                <a16:creationId xmlns:a16="http://schemas.microsoft.com/office/drawing/2014/main" id="{7E078996-0A43-F3F7-D609-8F8C9D971AF5}"/>
              </a:ext>
            </a:extLst>
          </p:cNvPr>
          <p:cNvSpPr>
            <a:spLocks noGrp="1"/>
          </p:cNvSpPr>
          <p:nvPr>
            <p:ph type="ftr" sz="quarter" idx="11"/>
          </p:nvPr>
        </p:nvSpPr>
        <p:spPr/>
        <p:txBody>
          <a:bodyPr/>
          <a:lstStyle/>
          <a:p>
            <a:endParaRPr lang="en-US"/>
          </a:p>
        </p:txBody>
      </p:sp>
      <p:sp>
        <p:nvSpPr>
          <p:cNvPr id="4" name="Marcador de número de diapositiva 9">
            <a:extLst>
              <a:ext uri="{FF2B5EF4-FFF2-40B4-BE49-F238E27FC236}">
                <a16:creationId xmlns:a16="http://schemas.microsoft.com/office/drawing/2014/main" id="{2055C8BB-AAA3-E4ED-23BD-EBD7C37188A3}"/>
              </a:ext>
            </a:extLst>
          </p:cNvPr>
          <p:cNvSpPr>
            <a:spLocks noGrp="1"/>
          </p:cNvSpPr>
          <p:nvPr>
            <p:ph type="sldNum" sz="quarter" idx="4"/>
          </p:nvPr>
        </p:nvSpPr>
        <p:spPr>
          <a:xfrm>
            <a:off x="8610600" y="6618913"/>
            <a:ext cx="2743200" cy="184559"/>
          </a:xfrm>
          <a:prstGeom prst="rect">
            <a:avLst/>
          </a:prstGeom>
        </p:spPr>
        <p:txBody>
          <a:bodyPr/>
          <a:lstStyle>
            <a:lvl1pPr algn="r">
              <a:defRPr sz="800" b="1">
                <a:solidFill>
                  <a:schemeClr val="bg1"/>
                </a:solidFill>
                <a:latin typeface="Century Gothic" panose="020B0502020202020204" pitchFamily="34" charset="0"/>
              </a:defRPr>
            </a:lvl1pPr>
          </a:lstStyle>
          <a:p>
            <a:fld id="{48F63A3B-78C7-47BE-AE5E-E10140E04643}" type="slidenum">
              <a:rPr lang="en-US" smtClean="0"/>
              <a:pPr/>
              <a:t>‹Nº›</a:t>
            </a:fld>
            <a:endParaRPr lang="en-US"/>
          </a:p>
        </p:txBody>
      </p:sp>
    </p:spTree>
    <p:extLst>
      <p:ext uri="{BB962C8B-B14F-4D97-AF65-F5344CB8AC3E}">
        <p14:creationId xmlns:p14="http://schemas.microsoft.com/office/powerpoint/2010/main" val="1136489813"/>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3.gif"/><Relationship Id="rId5" Type="http://schemas.openxmlformats.org/officeDocument/2006/relationships/image" Target="../media/image2.png"/><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microsoft.com/office/2007/relationships/hdphoto" Target="../media/hdphoto1.wdp"/><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B1B87AFE-838B-5A80-321A-3B2C77CA27C0}"/>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75830" r="1588"/>
          <a:stretch/>
        </p:blipFill>
        <p:spPr>
          <a:xfrm>
            <a:off x="8940799" y="0"/>
            <a:ext cx="3251201" cy="6858000"/>
          </a:xfrm>
          <a:prstGeom prst="rect">
            <a:avLst/>
          </a:prstGeom>
        </p:spPr>
      </p:pic>
      <p:pic>
        <p:nvPicPr>
          <p:cNvPr id="4" name="Imagen 3">
            <a:extLst>
              <a:ext uri="{FF2B5EF4-FFF2-40B4-BE49-F238E27FC236}">
                <a16:creationId xmlns:a16="http://schemas.microsoft.com/office/drawing/2014/main" id="{0AB79A16-79F5-FF61-20CF-0261D517A07C}"/>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2873" r="13087"/>
          <a:stretch/>
        </p:blipFill>
        <p:spPr>
          <a:xfrm>
            <a:off x="1" y="0"/>
            <a:ext cx="8940798" cy="6858000"/>
          </a:xfrm>
          <a:prstGeom prst="rect">
            <a:avLst/>
          </a:prstGeom>
        </p:spPr>
      </p:pic>
      <p:pic>
        <p:nvPicPr>
          <p:cNvPr id="5" name="Imagen 4">
            <a:extLst>
              <a:ext uri="{FF2B5EF4-FFF2-40B4-BE49-F238E27FC236}">
                <a16:creationId xmlns:a16="http://schemas.microsoft.com/office/drawing/2014/main" id="{06E778FB-C332-C58B-BE18-97156BA50DD0}"/>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0566399" y="284352"/>
            <a:ext cx="1220722" cy="119211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704692825"/>
      </p:ext>
    </p:extLst>
  </p:cSld>
  <p:clrMap bg1="lt1" tx1="dk1" bg2="lt2" tx2="dk2" accent1="accent1" accent2="accent2" accent3="accent3" accent4="accent4" accent5="accent5" accent6="accent6" hlink="hlink" folHlink="folHlink"/>
  <p:sldLayoutIdLst>
    <p:sldLayoutId id="2147483661" r:id="rId1"/>
    <p:sldLayoutId id="2147483671" r:id="rId2"/>
  </p:sldLayoutIdLst>
  <p:transition spd="slow">
    <p:push dir="u"/>
  </p:transition>
  <p:hf hdr="0" ftr="0" dt="0"/>
  <p:txStyles>
    <p:titleStyle>
      <a:lvl1pPr algn="l" defTabSz="774222" rtl="0" eaLnBrk="1" latinLnBrk="0" hangingPunct="1">
        <a:lnSpc>
          <a:spcPct val="90000"/>
        </a:lnSpc>
        <a:spcBef>
          <a:spcPct val="0"/>
        </a:spcBef>
        <a:buNone/>
        <a:defRPr sz="3725" kern="1200">
          <a:solidFill>
            <a:schemeClr val="tx1"/>
          </a:solidFill>
          <a:latin typeface="+mj-lt"/>
          <a:ea typeface="+mj-ea"/>
          <a:cs typeface="+mj-cs"/>
        </a:defRPr>
      </a:lvl1pPr>
    </p:titleStyle>
    <p:bodyStyle>
      <a:lvl1pPr marL="193556" indent="-193556" algn="l" defTabSz="774222" rtl="0" eaLnBrk="1" latinLnBrk="0" hangingPunct="1">
        <a:lnSpc>
          <a:spcPct val="90000"/>
        </a:lnSpc>
        <a:spcBef>
          <a:spcPts val="847"/>
        </a:spcBef>
        <a:buFont typeface="Arial" panose="020B0604020202020204" pitchFamily="34" charset="0"/>
        <a:buChar char="•"/>
        <a:defRPr sz="2371" kern="1200">
          <a:solidFill>
            <a:schemeClr val="tx1"/>
          </a:solidFill>
          <a:latin typeface="+mn-lt"/>
          <a:ea typeface="+mn-ea"/>
          <a:cs typeface="+mn-cs"/>
        </a:defRPr>
      </a:lvl1pPr>
      <a:lvl2pPr marL="580667" indent="-193556" algn="l" defTabSz="774222" rtl="0" eaLnBrk="1" latinLnBrk="0" hangingPunct="1">
        <a:lnSpc>
          <a:spcPct val="90000"/>
        </a:lnSpc>
        <a:spcBef>
          <a:spcPts val="423"/>
        </a:spcBef>
        <a:buFont typeface="Arial" panose="020B0604020202020204" pitchFamily="34" charset="0"/>
        <a:buChar char="•"/>
        <a:defRPr sz="2032" kern="1200">
          <a:solidFill>
            <a:schemeClr val="tx1"/>
          </a:solidFill>
          <a:latin typeface="+mn-lt"/>
          <a:ea typeface="+mn-ea"/>
          <a:cs typeface="+mn-cs"/>
        </a:defRPr>
      </a:lvl2pPr>
      <a:lvl3pPr marL="967778" indent="-193556" algn="l" defTabSz="774222" rtl="0" eaLnBrk="1" latinLnBrk="0" hangingPunct="1">
        <a:lnSpc>
          <a:spcPct val="90000"/>
        </a:lnSpc>
        <a:spcBef>
          <a:spcPts val="423"/>
        </a:spcBef>
        <a:buFont typeface="Arial" panose="020B0604020202020204" pitchFamily="34" charset="0"/>
        <a:buChar char="•"/>
        <a:defRPr sz="1693" kern="1200">
          <a:solidFill>
            <a:schemeClr val="tx1"/>
          </a:solidFill>
          <a:latin typeface="+mn-lt"/>
          <a:ea typeface="+mn-ea"/>
          <a:cs typeface="+mn-cs"/>
        </a:defRPr>
      </a:lvl3pPr>
      <a:lvl4pPr marL="1354889" indent="-193556" algn="l" defTabSz="774222" rtl="0" eaLnBrk="1" latinLnBrk="0" hangingPunct="1">
        <a:lnSpc>
          <a:spcPct val="90000"/>
        </a:lnSpc>
        <a:spcBef>
          <a:spcPts val="423"/>
        </a:spcBef>
        <a:buFont typeface="Arial" panose="020B0604020202020204" pitchFamily="34" charset="0"/>
        <a:buChar char="•"/>
        <a:defRPr sz="1524" kern="1200">
          <a:solidFill>
            <a:schemeClr val="tx1"/>
          </a:solidFill>
          <a:latin typeface="+mn-lt"/>
          <a:ea typeface="+mn-ea"/>
          <a:cs typeface="+mn-cs"/>
        </a:defRPr>
      </a:lvl4pPr>
      <a:lvl5pPr marL="1742001" indent="-193556" algn="l" defTabSz="774222" rtl="0" eaLnBrk="1" latinLnBrk="0" hangingPunct="1">
        <a:lnSpc>
          <a:spcPct val="90000"/>
        </a:lnSpc>
        <a:spcBef>
          <a:spcPts val="423"/>
        </a:spcBef>
        <a:buFont typeface="Arial" panose="020B0604020202020204" pitchFamily="34" charset="0"/>
        <a:buChar char="•"/>
        <a:defRPr sz="1524" kern="1200">
          <a:solidFill>
            <a:schemeClr val="tx1"/>
          </a:solidFill>
          <a:latin typeface="+mn-lt"/>
          <a:ea typeface="+mn-ea"/>
          <a:cs typeface="+mn-cs"/>
        </a:defRPr>
      </a:lvl5pPr>
      <a:lvl6pPr marL="2129112" indent="-193556" algn="l" defTabSz="774222" rtl="0" eaLnBrk="1" latinLnBrk="0" hangingPunct="1">
        <a:lnSpc>
          <a:spcPct val="90000"/>
        </a:lnSpc>
        <a:spcBef>
          <a:spcPts val="423"/>
        </a:spcBef>
        <a:buFont typeface="Arial" panose="020B0604020202020204" pitchFamily="34" charset="0"/>
        <a:buChar char="•"/>
        <a:defRPr sz="1524" kern="1200">
          <a:solidFill>
            <a:schemeClr val="tx1"/>
          </a:solidFill>
          <a:latin typeface="+mn-lt"/>
          <a:ea typeface="+mn-ea"/>
          <a:cs typeface="+mn-cs"/>
        </a:defRPr>
      </a:lvl6pPr>
      <a:lvl7pPr marL="2516223" indent="-193556" algn="l" defTabSz="774222" rtl="0" eaLnBrk="1" latinLnBrk="0" hangingPunct="1">
        <a:lnSpc>
          <a:spcPct val="90000"/>
        </a:lnSpc>
        <a:spcBef>
          <a:spcPts val="423"/>
        </a:spcBef>
        <a:buFont typeface="Arial" panose="020B0604020202020204" pitchFamily="34" charset="0"/>
        <a:buChar char="•"/>
        <a:defRPr sz="1524" kern="1200">
          <a:solidFill>
            <a:schemeClr val="tx1"/>
          </a:solidFill>
          <a:latin typeface="+mn-lt"/>
          <a:ea typeface="+mn-ea"/>
          <a:cs typeface="+mn-cs"/>
        </a:defRPr>
      </a:lvl7pPr>
      <a:lvl8pPr marL="2903334" indent="-193556" algn="l" defTabSz="774222" rtl="0" eaLnBrk="1" latinLnBrk="0" hangingPunct="1">
        <a:lnSpc>
          <a:spcPct val="90000"/>
        </a:lnSpc>
        <a:spcBef>
          <a:spcPts val="423"/>
        </a:spcBef>
        <a:buFont typeface="Arial" panose="020B0604020202020204" pitchFamily="34" charset="0"/>
        <a:buChar char="•"/>
        <a:defRPr sz="1524" kern="1200">
          <a:solidFill>
            <a:schemeClr val="tx1"/>
          </a:solidFill>
          <a:latin typeface="+mn-lt"/>
          <a:ea typeface="+mn-ea"/>
          <a:cs typeface="+mn-cs"/>
        </a:defRPr>
      </a:lvl8pPr>
      <a:lvl9pPr marL="3290446" indent="-193556" algn="l" defTabSz="774222" rtl="0" eaLnBrk="1" latinLnBrk="0" hangingPunct="1">
        <a:lnSpc>
          <a:spcPct val="90000"/>
        </a:lnSpc>
        <a:spcBef>
          <a:spcPts val="423"/>
        </a:spcBef>
        <a:buFont typeface="Arial" panose="020B0604020202020204" pitchFamily="34" charset="0"/>
        <a:buChar char="•"/>
        <a:defRPr sz="1524" kern="1200">
          <a:solidFill>
            <a:schemeClr val="tx1"/>
          </a:solidFill>
          <a:latin typeface="+mn-lt"/>
          <a:ea typeface="+mn-ea"/>
          <a:cs typeface="+mn-cs"/>
        </a:defRPr>
      </a:lvl9pPr>
    </p:bodyStyle>
    <p:otherStyle>
      <a:defPPr>
        <a:defRPr lang="es-MX"/>
      </a:defPPr>
      <a:lvl1pPr marL="0" algn="l" defTabSz="774222" rtl="0" eaLnBrk="1" latinLnBrk="0" hangingPunct="1">
        <a:defRPr sz="1524" kern="1200">
          <a:solidFill>
            <a:schemeClr val="tx1"/>
          </a:solidFill>
          <a:latin typeface="+mn-lt"/>
          <a:ea typeface="+mn-ea"/>
          <a:cs typeface="+mn-cs"/>
        </a:defRPr>
      </a:lvl1pPr>
      <a:lvl2pPr marL="387111" algn="l" defTabSz="774222" rtl="0" eaLnBrk="1" latinLnBrk="0" hangingPunct="1">
        <a:defRPr sz="1524" kern="1200">
          <a:solidFill>
            <a:schemeClr val="tx1"/>
          </a:solidFill>
          <a:latin typeface="+mn-lt"/>
          <a:ea typeface="+mn-ea"/>
          <a:cs typeface="+mn-cs"/>
        </a:defRPr>
      </a:lvl2pPr>
      <a:lvl3pPr marL="774222" algn="l" defTabSz="774222" rtl="0" eaLnBrk="1" latinLnBrk="0" hangingPunct="1">
        <a:defRPr sz="1524" kern="1200">
          <a:solidFill>
            <a:schemeClr val="tx1"/>
          </a:solidFill>
          <a:latin typeface="+mn-lt"/>
          <a:ea typeface="+mn-ea"/>
          <a:cs typeface="+mn-cs"/>
        </a:defRPr>
      </a:lvl3pPr>
      <a:lvl4pPr marL="1161334" algn="l" defTabSz="774222" rtl="0" eaLnBrk="1" latinLnBrk="0" hangingPunct="1">
        <a:defRPr sz="1524" kern="1200">
          <a:solidFill>
            <a:schemeClr val="tx1"/>
          </a:solidFill>
          <a:latin typeface="+mn-lt"/>
          <a:ea typeface="+mn-ea"/>
          <a:cs typeface="+mn-cs"/>
        </a:defRPr>
      </a:lvl4pPr>
      <a:lvl5pPr marL="1548445" algn="l" defTabSz="774222" rtl="0" eaLnBrk="1" latinLnBrk="0" hangingPunct="1">
        <a:defRPr sz="1524" kern="1200">
          <a:solidFill>
            <a:schemeClr val="tx1"/>
          </a:solidFill>
          <a:latin typeface="+mn-lt"/>
          <a:ea typeface="+mn-ea"/>
          <a:cs typeface="+mn-cs"/>
        </a:defRPr>
      </a:lvl5pPr>
      <a:lvl6pPr marL="1935556" algn="l" defTabSz="774222" rtl="0" eaLnBrk="1" latinLnBrk="0" hangingPunct="1">
        <a:defRPr sz="1524" kern="1200">
          <a:solidFill>
            <a:schemeClr val="tx1"/>
          </a:solidFill>
          <a:latin typeface="+mn-lt"/>
          <a:ea typeface="+mn-ea"/>
          <a:cs typeface="+mn-cs"/>
        </a:defRPr>
      </a:lvl6pPr>
      <a:lvl7pPr marL="2322667" algn="l" defTabSz="774222" rtl="0" eaLnBrk="1" latinLnBrk="0" hangingPunct="1">
        <a:defRPr sz="1524" kern="1200">
          <a:solidFill>
            <a:schemeClr val="tx1"/>
          </a:solidFill>
          <a:latin typeface="+mn-lt"/>
          <a:ea typeface="+mn-ea"/>
          <a:cs typeface="+mn-cs"/>
        </a:defRPr>
      </a:lvl7pPr>
      <a:lvl8pPr marL="2709779" algn="l" defTabSz="774222" rtl="0" eaLnBrk="1" latinLnBrk="0" hangingPunct="1">
        <a:defRPr sz="1524" kern="1200">
          <a:solidFill>
            <a:schemeClr val="tx1"/>
          </a:solidFill>
          <a:latin typeface="+mn-lt"/>
          <a:ea typeface="+mn-ea"/>
          <a:cs typeface="+mn-cs"/>
        </a:defRPr>
      </a:lvl8pPr>
      <a:lvl9pPr marL="3096890" algn="l" defTabSz="774222" rtl="0" eaLnBrk="1" latinLnBrk="0" hangingPunct="1">
        <a:defRPr sz="1524"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3B90FBE0-0B9E-B812-7F55-E196CE579CD6}"/>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0" y="993"/>
            <a:ext cx="12196457" cy="6857007"/>
          </a:xfrm>
          <a:prstGeom prst="rect">
            <a:avLst/>
          </a:prstGeom>
        </p:spPr>
      </p:pic>
      <p:pic>
        <p:nvPicPr>
          <p:cNvPr id="8" name="Imagen 7">
            <a:extLst>
              <a:ext uri="{FF2B5EF4-FFF2-40B4-BE49-F238E27FC236}">
                <a16:creationId xmlns:a16="http://schemas.microsoft.com/office/drawing/2014/main" id="{092E9CD4-763B-2009-52D0-04DDEB0740D0}"/>
              </a:ext>
            </a:extLst>
          </p:cNvPr>
          <p:cNvPicPr>
            <a:picLocks noChangeAspect="1"/>
          </p:cNvPicPr>
          <p:nvPr userDrawn="1"/>
        </p:nvPicPr>
        <p:blipFill rotWithShape="1">
          <a:blip r:embed="rId6">
            <a:extLst>
              <a:ext uri="{BEBA8EAE-BF5A-486C-A8C5-ECC9F3942E4B}">
                <a14:imgProps xmlns:a14="http://schemas.microsoft.com/office/drawing/2010/main">
                  <a14:imgLayer r:embed="rId7">
                    <a14:imgEffect>
                      <a14:colorTemperature colorTemp="4700"/>
                    </a14:imgEffect>
                  </a14:imgLayer>
                </a14:imgProps>
              </a:ext>
              <a:ext uri="{28A0092B-C50C-407E-A947-70E740481C1C}">
                <a14:useLocalDpi xmlns:a14="http://schemas.microsoft.com/office/drawing/2010/main" val="0"/>
              </a:ext>
            </a:extLst>
          </a:blip>
          <a:srcRect l="81786" t="96116"/>
          <a:stretch/>
        </p:blipFill>
        <p:spPr>
          <a:xfrm>
            <a:off x="9970554" y="6591690"/>
            <a:ext cx="2221446" cy="266310"/>
          </a:xfrm>
          <a:prstGeom prst="rect">
            <a:avLst/>
          </a:prstGeom>
        </p:spPr>
      </p:pic>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525F11-A2DE-4E6B-9909-9700BD2EA436}" type="datetime1">
              <a:rPr lang="en-US" smtClean="0"/>
              <a:t>3/14/2025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9" name="Marcador de número de diapositiva 9">
            <a:extLst>
              <a:ext uri="{FF2B5EF4-FFF2-40B4-BE49-F238E27FC236}">
                <a16:creationId xmlns:a16="http://schemas.microsoft.com/office/drawing/2014/main" id="{2A414E6D-DEE4-E33C-D2D3-387CB88133A3}"/>
              </a:ext>
            </a:extLst>
          </p:cNvPr>
          <p:cNvSpPr>
            <a:spLocks noGrp="1"/>
          </p:cNvSpPr>
          <p:nvPr>
            <p:ph type="sldNum" sz="quarter" idx="4"/>
          </p:nvPr>
        </p:nvSpPr>
        <p:spPr>
          <a:xfrm>
            <a:off x="8610600" y="6618913"/>
            <a:ext cx="2743200" cy="184559"/>
          </a:xfrm>
          <a:prstGeom prst="rect">
            <a:avLst/>
          </a:prstGeom>
        </p:spPr>
        <p:txBody>
          <a:bodyPr/>
          <a:lstStyle>
            <a:lvl1pPr algn="r">
              <a:defRPr sz="800" b="1">
                <a:solidFill>
                  <a:schemeClr val="bg1"/>
                </a:solidFill>
                <a:latin typeface="Century Gothic" panose="020B0502020202020204" pitchFamily="34" charset="0"/>
              </a:defRPr>
            </a:lvl1pPr>
          </a:lstStyle>
          <a:p>
            <a:fld id="{48F63A3B-78C7-47BE-AE5E-E10140E04643}" type="slidenum">
              <a:rPr lang="en-US" smtClean="0"/>
              <a:pPr/>
              <a:t>‹Nº›</a:t>
            </a:fld>
            <a:endParaRPr lang="en-US"/>
          </a:p>
        </p:txBody>
      </p:sp>
    </p:spTree>
    <p:extLst>
      <p:ext uri="{BB962C8B-B14F-4D97-AF65-F5344CB8AC3E}">
        <p14:creationId xmlns:p14="http://schemas.microsoft.com/office/powerpoint/2010/main" val="3691698279"/>
      </p:ext>
    </p:extLst>
  </p:cSld>
  <p:clrMap bg1="lt1" tx1="dk1" bg2="lt2" tx2="dk2" accent1="accent1" accent2="accent2" accent3="accent3" accent4="accent4" accent5="accent5" accent6="accent6" hlink="hlink" folHlink="folHlink"/>
  <p:sldLayoutIdLst>
    <p:sldLayoutId id="2147483665" r:id="rId1"/>
    <p:sldLayoutId id="2147483668" r:id="rId2"/>
    <p:sldLayoutId id="2147483672" r:id="rId3"/>
  </p:sldLayoutIdLst>
  <p:transition spd="slow">
    <p:push dir="u"/>
  </p:transition>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5.png"/><Relationship Id="rId1" Type="http://schemas.openxmlformats.org/officeDocument/2006/relationships/slideLayout" Target="../slideLayouts/slideLayout4.xml"/><Relationship Id="rId5" Type="http://schemas.openxmlformats.org/officeDocument/2006/relationships/image" Target="../media/image37.png"/><Relationship Id="rId4" Type="http://schemas.openxmlformats.org/officeDocument/2006/relationships/image" Target="../media/image36.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8.png"/><Relationship Id="rId1" Type="http://schemas.openxmlformats.org/officeDocument/2006/relationships/slideLayout" Target="../slideLayouts/slideLayout5.xml"/><Relationship Id="rId5" Type="http://schemas.openxmlformats.org/officeDocument/2006/relationships/image" Target="../media/image39.pn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8" Type="http://schemas.microsoft.com/office/2007/relationships/hdphoto" Target="../media/hdphoto5.wdp"/><Relationship Id="rId13" Type="http://schemas.microsoft.com/office/2007/relationships/hdphoto" Target="../media/hdphoto3.wdp"/><Relationship Id="rId3" Type="http://schemas.openxmlformats.org/officeDocument/2006/relationships/image" Target="../media/image28.png"/><Relationship Id="rId7" Type="http://schemas.openxmlformats.org/officeDocument/2006/relationships/image" Target="../media/image42.png"/><Relationship Id="rId12" Type="http://schemas.openxmlformats.org/officeDocument/2006/relationships/image" Target="../media/image33.pn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41.png"/><Relationship Id="rId11" Type="http://schemas.openxmlformats.org/officeDocument/2006/relationships/image" Target="../media/image32.png"/><Relationship Id="rId5" Type="http://schemas.openxmlformats.org/officeDocument/2006/relationships/image" Target="../media/image40.png"/><Relationship Id="rId10" Type="http://schemas.openxmlformats.org/officeDocument/2006/relationships/image" Target="../media/image31.png"/><Relationship Id="rId4" Type="http://schemas.openxmlformats.org/officeDocument/2006/relationships/image" Target="../media/image29.png"/><Relationship Id="rId9"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7.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29.png"/><Relationship Id="rId5" Type="http://schemas.openxmlformats.org/officeDocument/2006/relationships/image" Target="../media/image36.png"/><Relationship Id="rId4" Type="http://schemas.microsoft.com/office/2007/relationships/hdphoto" Target="../media/hdphoto4.wdp"/></Relationships>
</file>

<file path=ppt/slides/_rels/slide1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7.svg"/><Relationship Id="rId7" Type="http://schemas.openxmlformats.org/officeDocument/2006/relationships/image" Target="../media/image47.png"/><Relationship Id="rId2" Type="http://schemas.openxmlformats.org/officeDocument/2006/relationships/image" Target="../media/image16.png"/><Relationship Id="rId1" Type="http://schemas.openxmlformats.org/officeDocument/2006/relationships/slideLayout" Target="../slideLayouts/slideLayout4.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 Id="rId9" Type="http://schemas.openxmlformats.org/officeDocument/2006/relationships/image" Target="../media/image43.png"/></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49.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43.png"/><Relationship Id="rId5" Type="http://schemas.openxmlformats.org/officeDocument/2006/relationships/image" Target="../media/image48.png"/><Relationship Id="rId4" Type="http://schemas.openxmlformats.org/officeDocument/2006/relationships/image" Target="../media/image17.svg"/></Relationships>
</file>

<file path=ppt/slides/_rels/slide17.xml.rels><?xml version="1.0" encoding="UTF-8" standalone="yes"?>
<Relationships xmlns="http://schemas.openxmlformats.org/package/2006/relationships"><Relationship Id="rId3" Type="http://schemas.openxmlformats.org/officeDocument/2006/relationships/hyperlink" Target="mailto:apoyo.ciudadano@ine.mx" TargetMode="External"/><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43.png"/></Relationships>
</file>

<file path=ppt/slides/_rels/slide1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51.png"/><Relationship Id="rId5" Type="http://schemas.openxmlformats.org/officeDocument/2006/relationships/image" Target="../media/image19.png"/><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20.png"/><Relationship Id="rId7" Type="http://schemas.openxmlformats.org/officeDocument/2006/relationships/image" Target="../media/image53.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52.png"/><Relationship Id="rId5" Type="http://schemas.openxmlformats.org/officeDocument/2006/relationships/image" Target="../media/image19.png"/><Relationship Id="rId4" Type="http://schemas.openxmlformats.org/officeDocument/2006/relationships/image" Target="../media/image9.png"/></Relationships>
</file>

<file path=ppt/slides/_rels/slide21.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19.png"/><Relationship Id="rId7" Type="http://schemas.openxmlformats.org/officeDocument/2006/relationships/image" Target="../media/image56.sv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55.png"/><Relationship Id="rId5" Type="http://schemas.openxmlformats.org/officeDocument/2006/relationships/image" Target="../media/image54.png"/><Relationship Id="rId10" Type="http://schemas.openxmlformats.org/officeDocument/2006/relationships/image" Target="../media/image51.png"/><Relationship Id="rId4" Type="http://schemas.openxmlformats.org/officeDocument/2006/relationships/image" Target="../media/image15.png"/><Relationship Id="rId9" Type="http://schemas.openxmlformats.org/officeDocument/2006/relationships/image" Target="../media/image58.svg"/></Relationships>
</file>

<file path=ppt/slides/_rels/slide2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3.xml"/><Relationship Id="rId5" Type="http://schemas.openxmlformats.org/officeDocument/2006/relationships/image" Target="../media/image65.png"/><Relationship Id="rId4" Type="http://schemas.openxmlformats.org/officeDocument/2006/relationships/image" Target="../media/image60.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png"/><Relationship Id="rId1" Type="http://schemas.openxmlformats.org/officeDocument/2006/relationships/slideLayout" Target="../slideLayouts/slideLayout3.xml"/><Relationship Id="rId5" Type="http://schemas.openxmlformats.org/officeDocument/2006/relationships/image" Target="../media/image66.jpeg"/><Relationship Id="rId4" Type="http://schemas.openxmlformats.org/officeDocument/2006/relationships/image" Target="../media/image65.png"/></Relationships>
</file>

<file path=ppt/slides/_rels/slide2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7.png"/><Relationship Id="rId1" Type="http://schemas.openxmlformats.org/officeDocument/2006/relationships/slideLayout" Target="../slideLayouts/slideLayout3.xml"/><Relationship Id="rId5" Type="http://schemas.openxmlformats.org/officeDocument/2006/relationships/image" Target="../media/image69.jpeg"/><Relationship Id="rId4" Type="http://schemas.openxmlformats.org/officeDocument/2006/relationships/image" Target="../media/image66.jpe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4.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6.png"/><Relationship Id="rId4" Type="http://schemas.openxmlformats.org/officeDocument/2006/relationships/image" Target="../media/image9.png"/><Relationship Id="rId9" Type="http://schemas.openxmlformats.org/officeDocument/2006/relationships/image" Target="../media/image14.png"/></Relationships>
</file>

<file path=ppt/slides/_rels/slide30.xml.rels><?xml version="1.0" encoding="UTF-8" standalone="yes"?>
<Relationships xmlns="http://schemas.openxmlformats.org/package/2006/relationships"><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image" Target="../media/image70.png"/><Relationship Id="rId1" Type="http://schemas.openxmlformats.org/officeDocument/2006/relationships/slideLayout" Target="../slideLayouts/slideLayout3.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31.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3.xml"/><Relationship Id="rId5" Type="http://schemas.openxmlformats.org/officeDocument/2006/relationships/image" Target="../media/image79.jpeg"/><Relationship Id="rId4" Type="http://schemas.openxmlformats.org/officeDocument/2006/relationships/image" Target="../media/image78.png"/></Relationships>
</file>

<file path=ppt/slides/_rels/slide32.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80.png"/><Relationship Id="rId7" Type="http://schemas.openxmlformats.org/officeDocument/2006/relationships/image" Target="../media/image83.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microsoft.com/office/2007/relationships/hdphoto" Target="../media/hdphoto6.wdp"/><Relationship Id="rId11" Type="http://schemas.openxmlformats.org/officeDocument/2006/relationships/image" Target="../media/image86.png"/><Relationship Id="rId5" Type="http://schemas.openxmlformats.org/officeDocument/2006/relationships/image" Target="../media/image82.png"/><Relationship Id="rId10" Type="http://schemas.microsoft.com/office/2007/relationships/hdphoto" Target="../media/hdphoto7.wdp"/><Relationship Id="rId4" Type="http://schemas.openxmlformats.org/officeDocument/2006/relationships/image" Target="../media/image81.png"/><Relationship Id="rId9" Type="http://schemas.openxmlformats.org/officeDocument/2006/relationships/image" Target="../media/image85.png"/></Relationships>
</file>

<file path=ppt/slides/_rels/slide33.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88.png"/><Relationship Id="rId7" Type="http://schemas.openxmlformats.org/officeDocument/2006/relationships/image" Target="../media/image92.png"/><Relationship Id="rId2" Type="http://schemas.openxmlformats.org/officeDocument/2006/relationships/image" Target="../media/image87.png"/><Relationship Id="rId1" Type="http://schemas.openxmlformats.org/officeDocument/2006/relationships/slideLayout" Target="../slideLayouts/slideLayout3.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 Id="rId9" Type="http://schemas.openxmlformats.org/officeDocument/2006/relationships/image" Target="../media/image94.png"/></Relationships>
</file>

<file path=ppt/slides/_rels/slide34.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68.jpe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3.xml"/><Relationship Id="rId6" Type="http://schemas.openxmlformats.org/officeDocument/2006/relationships/image" Target="../media/image100.png"/><Relationship Id="rId5" Type="http://schemas.openxmlformats.org/officeDocument/2006/relationships/image" Target="../media/image99.jpeg"/><Relationship Id="rId4" Type="http://schemas.openxmlformats.org/officeDocument/2006/relationships/image" Target="../media/image98.png"/></Relationships>
</file>

<file path=ppt/slides/_rels/slide36.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01.png"/><Relationship Id="rId1" Type="http://schemas.openxmlformats.org/officeDocument/2006/relationships/slideLayout" Target="../slideLayouts/slideLayout3.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102.png"/></Relationships>
</file>

<file path=ppt/slides/_rels/slide37.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3.xml"/><Relationship Id="rId5" Type="http://schemas.openxmlformats.org/officeDocument/2006/relationships/image" Target="../media/image108.png"/><Relationship Id="rId4" Type="http://schemas.openxmlformats.org/officeDocument/2006/relationships/image" Target="../media/image107.png"/></Relationships>
</file>

<file path=ppt/slides/_rels/slide38.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3.xml"/><Relationship Id="rId5" Type="http://schemas.openxmlformats.org/officeDocument/2006/relationships/image" Target="../media/image112.png"/><Relationship Id="rId4" Type="http://schemas.openxmlformats.org/officeDocument/2006/relationships/image" Target="../media/image111.png"/></Relationships>
</file>

<file path=ppt/slides/_rels/slide39.xml.rels><?xml version="1.0" encoding="UTF-8" standalone="yes"?>
<Relationships xmlns="http://schemas.openxmlformats.org/package/2006/relationships"><Relationship Id="rId3" Type="http://schemas.openxmlformats.org/officeDocument/2006/relationships/image" Target="../media/image114.png"/><Relationship Id="rId7" Type="http://schemas.openxmlformats.org/officeDocument/2006/relationships/image" Target="../media/image118.png"/><Relationship Id="rId2" Type="http://schemas.openxmlformats.org/officeDocument/2006/relationships/image" Target="../media/image113.png"/><Relationship Id="rId1" Type="http://schemas.openxmlformats.org/officeDocument/2006/relationships/slideLayout" Target="../slideLayouts/slideLayout3.xml"/><Relationship Id="rId6" Type="http://schemas.openxmlformats.org/officeDocument/2006/relationships/image" Target="../media/image117.png"/><Relationship Id="rId5" Type="http://schemas.openxmlformats.org/officeDocument/2006/relationships/image" Target="../media/image116.png"/><Relationship Id="rId4" Type="http://schemas.openxmlformats.org/officeDocument/2006/relationships/image" Target="../media/image115.png"/></Relationships>
</file>

<file path=ppt/slides/_rels/slide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65.pn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jpe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123.gif"/><Relationship Id="rId2" Type="http://schemas.openxmlformats.org/officeDocument/2006/relationships/hyperlink" Target="mailto:rosalinda.moreno@ine.mx" TargetMode="External"/><Relationship Id="rId1" Type="http://schemas.openxmlformats.org/officeDocument/2006/relationships/slideLayout" Target="../slideLayouts/slideLayout3.xml"/><Relationship Id="rId4" Type="http://schemas.openxmlformats.org/officeDocument/2006/relationships/image" Target="../media/image124.png"/></Relationships>
</file>

<file path=ppt/slides/_rels/slide45.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4.pn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pn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4.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50.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jpeg"/><Relationship Id="rId1" Type="http://schemas.openxmlformats.org/officeDocument/2006/relationships/slideLayout" Target="../slideLayouts/slideLayout4.xml"/><Relationship Id="rId6" Type="http://schemas.openxmlformats.org/officeDocument/2006/relationships/image" Target="../media/image134.jpeg"/><Relationship Id="rId5" Type="http://schemas.openxmlformats.org/officeDocument/2006/relationships/image" Target="../media/image133.png"/><Relationship Id="rId4" Type="http://schemas.openxmlformats.org/officeDocument/2006/relationships/image" Target="../media/image132.png"/></Relationships>
</file>

<file path=ppt/slides/_rels/slide51.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microsoft.com/office/2007/relationships/hdphoto" Target="../media/hdphoto4.wdp"/><Relationship Id="rId7" Type="http://schemas.openxmlformats.org/officeDocument/2006/relationships/image" Target="../media/image6.png"/><Relationship Id="rId2" Type="http://schemas.openxmlformats.org/officeDocument/2006/relationships/image" Target="../media/image35.png"/><Relationship Id="rId1" Type="http://schemas.openxmlformats.org/officeDocument/2006/relationships/slideLayout" Target="../slideLayouts/slideLayout3.xml"/><Relationship Id="rId6" Type="http://schemas.openxmlformats.org/officeDocument/2006/relationships/image" Target="../media/image138.png"/><Relationship Id="rId5" Type="http://schemas.openxmlformats.org/officeDocument/2006/relationships/image" Target="../media/image137.jpeg"/><Relationship Id="rId4" Type="http://schemas.openxmlformats.org/officeDocument/2006/relationships/image" Target="../media/image136.jpeg"/></Relationships>
</file>

<file path=ppt/slides/_rels/slide53.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hyperlink" Target="https://www.ine.mx/transparencia/listado-bases-datos-personales/#derfe" TargetMode="External"/><Relationship Id="rId1" Type="http://schemas.openxmlformats.org/officeDocument/2006/relationships/slideLayout" Target="../slideLayouts/slideLayout3.xml"/><Relationship Id="rId6" Type="http://schemas.openxmlformats.org/officeDocument/2006/relationships/image" Target="../media/image142.png"/><Relationship Id="rId5" Type="http://schemas.openxmlformats.org/officeDocument/2006/relationships/image" Target="../media/image141.png"/><Relationship Id="rId4" Type="http://schemas.openxmlformats.org/officeDocument/2006/relationships/image" Target="../media/image140.png"/></Relationships>
</file>

<file path=ppt/slides/_rels/slide55.xml.rels><?xml version="1.0" encoding="UTF-8" standalone="yes"?>
<Relationships xmlns="http://schemas.openxmlformats.org/package/2006/relationships"><Relationship Id="rId8" Type="http://schemas.openxmlformats.org/officeDocument/2006/relationships/image" Target="../media/image143.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147.jpeg"/><Relationship Id="rId7" Type="http://schemas.openxmlformats.org/officeDocument/2006/relationships/image" Target="../media/image151.pn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150.jpeg"/><Relationship Id="rId5" Type="http://schemas.openxmlformats.org/officeDocument/2006/relationships/image" Target="../media/image149.jpeg"/><Relationship Id="rId4" Type="http://schemas.openxmlformats.org/officeDocument/2006/relationships/image" Target="../media/image148.jpeg"/></Relationships>
</file>

<file path=ppt/slides/_rels/slide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1.png"/><Relationship Id="rId1" Type="http://schemas.openxmlformats.org/officeDocument/2006/relationships/slideLayout" Target="../slideLayouts/slideLayout4.xml"/><Relationship Id="rId6" Type="http://schemas.openxmlformats.org/officeDocument/2006/relationships/image" Target="../media/image22.png"/><Relationship Id="rId5" Type="http://schemas.openxmlformats.org/officeDocument/2006/relationships/image" Target="../media/image15.png"/><Relationship Id="rId4" Type="http://schemas.openxmlformats.org/officeDocument/2006/relationships/image" Target="../media/image14.png"/></Relationships>
</file>

<file path=ppt/slides/_rels/slide60.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152.png"/><Relationship Id="rId2" Type="http://schemas.openxmlformats.org/officeDocument/2006/relationships/diagramData" Target="../diagrams/data2.xml"/><Relationship Id="rId1" Type="http://schemas.openxmlformats.org/officeDocument/2006/relationships/slideLayout" Target="../slideLayouts/slideLayout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8" Type="http://schemas.openxmlformats.org/officeDocument/2006/relationships/image" Target="../media/image159.png"/><Relationship Id="rId3" Type="http://schemas.openxmlformats.org/officeDocument/2006/relationships/image" Target="../media/image155.png"/><Relationship Id="rId7" Type="http://schemas.microsoft.com/office/2007/relationships/hdphoto" Target="../media/hdphoto9.wdp"/><Relationship Id="rId2" Type="http://schemas.openxmlformats.org/officeDocument/2006/relationships/image" Target="../media/image154.png"/><Relationship Id="rId1" Type="http://schemas.openxmlformats.org/officeDocument/2006/relationships/slideLayout" Target="../slideLayouts/slideLayout4.xml"/><Relationship Id="rId6" Type="http://schemas.openxmlformats.org/officeDocument/2006/relationships/image" Target="../media/image158.png"/><Relationship Id="rId11" Type="http://schemas.openxmlformats.org/officeDocument/2006/relationships/image" Target="../media/image161.png"/><Relationship Id="rId5" Type="http://schemas.openxmlformats.org/officeDocument/2006/relationships/image" Target="../media/image157.png"/><Relationship Id="rId10" Type="http://schemas.openxmlformats.org/officeDocument/2006/relationships/image" Target="../media/image160.png"/><Relationship Id="rId4" Type="http://schemas.openxmlformats.org/officeDocument/2006/relationships/image" Target="../media/image156.png"/><Relationship Id="rId9" Type="http://schemas.microsoft.com/office/2007/relationships/hdphoto" Target="../media/hdphoto10.wdp"/></Relationships>
</file>

<file path=ppt/slides/_rels/slide64.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161.png"/></Relationships>
</file>

<file path=ppt/slides/_rels/slide65.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5.xml"/><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12" Type="http://schemas.microsoft.com/office/2007/relationships/hdphoto" Target="../media/hdphoto4.wdp"/><Relationship Id="rId2" Type="http://schemas.openxmlformats.org/officeDocument/2006/relationships/image" Target="../media/image27.png"/><Relationship Id="rId1" Type="http://schemas.openxmlformats.org/officeDocument/2006/relationships/slideLayout" Target="../slideLayouts/slideLayout4.xml"/><Relationship Id="rId6" Type="http://schemas.openxmlformats.org/officeDocument/2006/relationships/image" Target="../media/image31.png"/><Relationship Id="rId11" Type="http://schemas.openxmlformats.org/officeDocument/2006/relationships/image" Target="../media/image35.png"/><Relationship Id="rId5" Type="http://schemas.openxmlformats.org/officeDocument/2006/relationships/image" Target="../media/image30.png"/><Relationship Id="rId10" Type="http://schemas.openxmlformats.org/officeDocument/2006/relationships/image" Target="../media/image34.png"/><Relationship Id="rId4" Type="http://schemas.openxmlformats.org/officeDocument/2006/relationships/image" Target="../media/image29.png"/><Relationship Id="rId9" Type="http://schemas.microsoft.com/office/2007/relationships/hdphoto" Target="../media/hdphoto3.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8A9440A-5205-C789-3B72-8DCBFC4DA4CF}"/>
              </a:ext>
            </a:extLst>
          </p:cNvPr>
          <p:cNvSpPr>
            <a:spLocks noGrp="1"/>
          </p:cNvSpPr>
          <p:nvPr>
            <p:ph type="ctrTitle"/>
          </p:nvPr>
        </p:nvSpPr>
        <p:spPr>
          <a:xfrm>
            <a:off x="1235242" y="2250052"/>
            <a:ext cx="7363327" cy="1491624"/>
          </a:xfrm>
        </p:spPr>
        <p:txBody>
          <a:bodyPr anchor="t"/>
          <a:lstStyle/>
          <a:p>
            <a:r>
              <a:rPr lang="es-MX"/>
              <a:t>Sistema de Captación de Datos para Procesos de Participación Ciudadana y Actores Políticos</a:t>
            </a:r>
          </a:p>
        </p:txBody>
      </p:sp>
      <p:sp>
        <p:nvSpPr>
          <p:cNvPr id="7" name="Marcador de texto 8">
            <a:extLst>
              <a:ext uri="{FF2B5EF4-FFF2-40B4-BE49-F238E27FC236}">
                <a16:creationId xmlns:a16="http://schemas.microsoft.com/office/drawing/2014/main" id="{0A7FA95E-1B86-1D8D-50C5-6E983B57B87A}"/>
              </a:ext>
            </a:extLst>
          </p:cNvPr>
          <p:cNvSpPr txBox="1">
            <a:spLocks/>
          </p:cNvSpPr>
          <p:nvPr/>
        </p:nvSpPr>
        <p:spPr>
          <a:xfrm>
            <a:off x="252705" y="6120423"/>
            <a:ext cx="7509632" cy="518969"/>
          </a:xfrm>
          <a:prstGeom prst="rect">
            <a:avLst/>
          </a:prstGeom>
        </p:spPr>
        <p:txBody>
          <a:bodyPr/>
          <a:lstStyle>
            <a:lvl1pPr marL="193556" indent="-193556" algn="l" defTabSz="774222" rtl="0" eaLnBrk="1" latinLnBrk="0" hangingPunct="1">
              <a:lnSpc>
                <a:spcPct val="90000"/>
              </a:lnSpc>
              <a:spcBef>
                <a:spcPts val="847"/>
              </a:spcBef>
              <a:buFont typeface="Arial" panose="020B0604020202020204" pitchFamily="34" charset="0"/>
              <a:buChar char="•"/>
              <a:defRPr sz="2371" kern="1200">
                <a:solidFill>
                  <a:schemeClr val="tx1"/>
                </a:solidFill>
                <a:latin typeface="+mn-lt"/>
                <a:ea typeface="+mn-ea"/>
                <a:cs typeface="+mn-cs"/>
              </a:defRPr>
            </a:lvl1pPr>
            <a:lvl2pPr marL="580667" indent="-193556" algn="l" defTabSz="774222" rtl="0" eaLnBrk="1" latinLnBrk="0" hangingPunct="1">
              <a:lnSpc>
                <a:spcPct val="90000"/>
              </a:lnSpc>
              <a:spcBef>
                <a:spcPts val="423"/>
              </a:spcBef>
              <a:buFont typeface="Arial" panose="020B0604020202020204" pitchFamily="34" charset="0"/>
              <a:buChar char="•"/>
              <a:defRPr sz="2032" kern="1200">
                <a:solidFill>
                  <a:schemeClr val="tx1"/>
                </a:solidFill>
                <a:latin typeface="+mn-lt"/>
                <a:ea typeface="+mn-ea"/>
                <a:cs typeface="+mn-cs"/>
              </a:defRPr>
            </a:lvl2pPr>
            <a:lvl3pPr marL="967778" indent="-193556" algn="l" defTabSz="774222" rtl="0" eaLnBrk="1" latinLnBrk="0" hangingPunct="1">
              <a:lnSpc>
                <a:spcPct val="90000"/>
              </a:lnSpc>
              <a:spcBef>
                <a:spcPts val="423"/>
              </a:spcBef>
              <a:buFont typeface="Arial" panose="020B0604020202020204" pitchFamily="34" charset="0"/>
              <a:buChar char="•"/>
              <a:defRPr sz="1693" kern="1200">
                <a:solidFill>
                  <a:schemeClr val="tx1"/>
                </a:solidFill>
                <a:latin typeface="+mn-lt"/>
                <a:ea typeface="+mn-ea"/>
                <a:cs typeface="+mn-cs"/>
              </a:defRPr>
            </a:lvl3pPr>
            <a:lvl4pPr marL="1354889" indent="-193556" algn="l" defTabSz="774222" rtl="0" eaLnBrk="1" latinLnBrk="0" hangingPunct="1">
              <a:lnSpc>
                <a:spcPct val="90000"/>
              </a:lnSpc>
              <a:spcBef>
                <a:spcPts val="423"/>
              </a:spcBef>
              <a:buFont typeface="Arial" panose="020B0604020202020204" pitchFamily="34" charset="0"/>
              <a:buChar char="•"/>
              <a:defRPr sz="1524" kern="1200">
                <a:solidFill>
                  <a:schemeClr val="tx1"/>
                </a:solidFill>
                <a:latin typeface="+mn-lt"/>
                <a:ea typeface="+mn-ea"/>
                <a:cs typeface="+mn-cs"/>
              </a:defRPr>
            </a:lvl4pPr>
            <a:lvl5pPr marL="1742001" indent="-193556" algn="l" defTabSz="774222" rtl="0" eaLnBrk="1" latinLnBrk="0" hangingPunct="1">
              <a:lnSpc>
                <a:spcPct val="90000"/>
              </a:lnSpc>
              <a:spcBef>
                <a:spcPts val="423"/>
              </a:spcBef>
              <a:buFont typeface="Arial" panose="020B0604020202020204" pitchFamily="34" charset="0"/>
              <a:buChar char="•"/>
              <a:defRPr sz="1524" kern="1200">
                <a:solidFill>
                  <a:schemeClr val="tx1"/>
                </a:solidFill>
                <a:latin typeface="+mn-lt"/>
                <a:ea typeface="+mn-ea"/>
                <a:cs typeface="+mn-cs"/>
              </a:defRPr>
            </a:lvl5pPr>
            <a:lvl6pPr marL="2129112" indent="-193556" algn="l" defTabSz="774222" rtl="0" eaLnBrk="1" latinLnBrk="0" hangingPunct="1">
              <a:lnSpc>
                <a:spcPct val="90000"/>
              </a:lnSpc>
              <a:spcBef>
                <a:spcPts val="423"/>
              </a:spcBef>
              <a:buFont typeface="Arial" panose="020B0604020202020204" pitchFamily="34" charset="0"/>
              <a:buChar char="•"/>
              <a:defRPr sz="1524" kern="1200">
                <a:solidFill>
                  <a:schemeClr val="tx1"/>
                </a:solidFill>
                <a:latin typeface="+mn-lt"/>
                <a:ea typeface="+mn-ea"/>
                <a:cs typeface="+mn-cs"/>
              </a:defRPr>
            </a:lvl6pPr>
            <a:lvl7pPr marL="2516223" indent="-193556" algn="l" defTabSz="774222" rtl="0" eaLnBrk="1" latinLnBrk="0" hangingPunct="1">
              <a:lnSpc>
                <a:spcPct val="90000"/>
              </a:lnSpc>
              <a:spcBef>
                <a:spcPts val="423"/>
              </a:spcBef>
              <a:buFont typeface="Arial" panose="020B0604020202020204" pitchFamily="34" charset="0"/>
              <a:buChar char="•"/>
              <a:defRPr sz="1524" kern="1200">
                <a:solidFill>
                  <a:schemeClr val="tx1"/>
                </a:solidFill>
                <a:latin typeface="+mn-lt"/>
                <a:ea typeface="+mn-ea"/>
                <a:cs typeface="+mn-cs"/>
              </a:defRPr>
            </a:lvl7pPr>
            <a:lvl8pPr marL="2903334" indent="-193556" algn="l" defTabSz="774222" rtl="0" eaLnBrk="1" latinLnBrk="0" hangingPunct="1">
              <a:lnSpc>
                <a:spcPct val="90000"/>
              </a:lnSpc>
              <a:spcBef>
                <a:spcPts val="423"/>
              </a:spcBef>
              <a:buFont typeface="Arial" panose="020B0604020202020204" pitchFamily="34" charset="0"/>
              <a:buChar char="•"/>
              <a:defRPr sz="1524" kern="1200">
                <a:solidFill>
                  <a:schemeClr val="tx1"/>
                </a:solidFill>
                <a:latin typeface="+mn-lt"/>
                <a:ea typeface="+mn-ea"/>
                <a:cs typeface="+mn-cs"/>
              </a:defRPr>
            </a:lvl8pPr>
            <a:lvl9pPr marL="3290446" indent="-193556" algn="l" defTabSz="774222" rtl="0" eaLnBrk="1" latinLnBrk="0" hangingPunct="1">
              <a:lnSpc>
                <a:spcPct val="90000"/>
              </a:lnSpc>
              <a:spcBef>
                <a:spcPts val="423"/>
              </a:spcBef>
              <a:buFont typeface="Arial" panose="020B0604020202020204" pitchFamily="34" charset="0"/>
              <a:buChar char="•"/>
              <a:defRPr sz="1524" kern="1200">
                <a:solidFill>
                  <a:schemeClr val="tx1"/>
                </a:solidFill>
                <a:latin typeface="+mn-lt"/>
                <a:ea typeface="+mn-ea"/>
                <a:cs typeface="+mn-cs"/>
              </a:defRPr>
            </a:lvl9pPr>
          </a:lstStyle>
          <a:p>
            <a:pPr marL="0" indent="0">
              <a:spcBef>
                <a:spcPts val="0"/>
              </a:spcBef>
              <a:buNone/>
            </a:pPr>
            <a:r>
              <a:rPr lang="es-ES" sz="1200">
                <a:solidFill>
                  <a:schemeClr val="bg1"/>
                </a:solidFill>
                <a:latin typeface="Century Gothic" panose="020B0502020202020204" pitchFamily="34" charset="0"/>
              </a:rPr>
              <a:t>Coordinación de Procesos Tecnológicos										</a:t>
            </a:r>
          </a:p>
          <a:p>
            <a:pPr marL="0" indent="0">
              <a:spcBef>
                <a:spcPts val="0"/>
              </a:spcBef>
              <a:buNone/>
            </a:pPr>
            <a:r>
              <a:rPr lang="es-ES" sz="1200">
                <a:solidFill>
                  <a:schemeClr val="bg1"/>
                </a:solidFill>
                <a:latin typeface="Century Gothic" panose="020B0502020202020204" pitchFamily="34" charset="0"/>
              </a:rPr>
              <a:t>Dirección de Productos y Servicios Electorales</a:t>
            </a:r>
          </a:p>
        </p:txBody>
      </p:sp>
      <p:sp>
        <p:nvSpPr>
          <p:cNvPr id="8" name="CuadroTexto 7">
            <a:extLst>
              <a:ext uri="{FF2B5EF4-FFF2-40B4-BE49-F238E27FC236}">
                <a16:creationId xmlns:a16="http://schemas.microsoft.com/office/drawing/2014/main" id="{2BD4838B-08ED-5519-5543-103E7B2FDB2E}"/>
              </a:ext>
            </a:extLst>
          </p:cNvPr>
          <p:cNvSpPr txBox="1"/>
          <p:nvPr/>
        </p:nvSpPr>
        <p:spPr>
          <a:xfrm>
            <a:off x="3694539" y="6241407"/>
            <a:ext cx="4754473" cy="276999"/>
          </a:xfrm>
          <a:prstGeom prst="rect">
            <a:avLst/>
          </a:prstGeom>
          <a:noFill/>
        </p:spPr>
        <p:txBody>
          <a:bodyPr wrap="square" lIns="91440" tIns="45720" rIns="91440" bIns="45720" rtlCol="0" anchor="t">
            <a:spAutoFit/>
          </a:bodyPr>
          <a:lstStyle/>
          <a:p>
            <a:pPr algn="r"/>
            <a:r>
              <a:rPr lang="es-ES" sz="1200">
                <a:solidFill>
                  <a:schemeClr val="bg1"/>
                </a:solidFill>
                <a:latin typeface="Century Gothic"/>
                <a:cs typeface="Century Gothic"/>
              </a:rPr>
              <a:t>Versión 3.0                                             Marzo 2025</a:t>
            </a:r>
            <a:endParaRPr lang="es-MX" sz="1200">
              <a:solidFill>
                <a:schemeClr val="bg1"/>
              </a:solidFill>
              <a:latin typeface="Century Gothic"/>
              <a:cs typeface="Century Gothic"/>
            </a:endParaRPr>
          </a:p>
        </p:txBody>
      </p:sp>
    </p:spTree>
    <p:extLst>
      <p:ext uri="{BB962C8B-B14F-4D97-AF65-F5344CB8AC3E}">
        <p14:creationId xmlns:p14="http://schemas.microsoft.com/office/powerpoint/2010/main" val="3897291277"/>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2">
            <a:extLst>
              <a:ext uri="{FF2B5EF4-FFF2-40B4-BE49-F238E27FC236}">
                <a16:creationId xmlns:a16="http://schemas.microsoft.com/office/drawing/2014/main" id="{730A74CB-4991-4D74-89D4-B52BC52EB30A}"/>
              </a:ext>
            </a:extLst>
          </p:cNvPr>
          <p:cNvSpPr>
            <a:spLocks noGrp="1"/>
          </p:cNvSpPr>
          <p:nvPr>
            <p:ph type="title"/>
          </p:nvPr>
        </p:nvSpPr>
        <p:spPr/>
        <p:txBody>
          <a:bodyPr>
            <a:noAutofit/>
          </a:bodyPr>
          <a:lstStyle/>
          <a:p>
            <a:r>
              <a:rPr lang="es-MX" sz="2400" b="1">
                <a:solidFill>
                  <a:srgbClr val="5A3A72"/>
                </a:solidFill>
              </a:rPr>
              <a:t>Captación mediante Auxiliares</a:t>
            </a:r>
          </a:p>
        </p:txBody>
      </p:sp>
      <p:sp>
        <p:nvSpPr>
          <p:cNvPr id="17" name="Marcador de número de diapositiva 16">
            <a:extLst>
              <a:ext uri="{FF2B5EF4-FFF2-40B4-BE49-F238E27FC236}">
                <a16:creationId xmlns:a16="http://schemas.microsoft.com/office/drawing/2014/main" id="{E4AF8F84-4BD3-07A7-1BF4-8B9DFE6DD21C}"/>
              </a:ext>
            </a:extLst>
          </p:cNvPr>
          <p:cNvSpPr>
            <a:spLocks noGrp="1"/>
          </p:cNvSpPr>
          <p:nvPr>
            <p:ph type="sldNum" sz="quarter" idx="4"/>
          </p:nvPr>
        </p:nvSpPr>
        <p:spPr>
          <a:prstGeom prst="rect">
            <a:avLst/>
          </a:prstGeom>
        </p:spPr>
        <p:txBody>
          <a:bodyPr/>
          <a:lstStyle/>
          <a:p>
            <a:fld id="{48F63A3B-78C7-47BE-AE5E-E10140E04643}" type="slidenum">
              <a:rPr lang="en-US" smtClean="0"/>
              <a:pPr/>
              <a:t>10</a:t>
            </a:fld>
            <a:endParaRPr lang="en-US"/>
          </a:p>
        </p:txBody>
      </p:sp>
      <p:grpSp>
        <p:nvGrpSpPr>
          <p:cNvPr id="16" name="Grupo 15">
            <a:extLst>
              <a:ext uri="{FF2B5EF4-FFF2-40B4-BE49-F238E27FC236}">
                <a16:creationId xmlns:a16="http://schemas.microsoft.com/office/drawing/2014/main" id="{5A369217-96E6-D04B-0D26-CB1ED2F4E37E}"/>
              </a:ext>
            </a:extLst>
          </p:cNvPr>
          <p:cNvGrpSpPr/>
          <p:nvPr/>
        </p:nvGrpSpPr>
        <p:grpSpPr>
          <a:xfrm>
            <a:off x="1605489" y="1099696"/>
            <a:ext cx="8981022" cy="4958972"/>
            <a:chOff x="1565449" y="1099696"/>
            <a:chExt cx="8981022" cy="4958972"/>
          </a:xfrm>
        </p:grpSpPr>
        <p:pic>
          <p:nvPicPr>
            <p:cNvPr id="5" name="Picture 16" descr="imagen png - imagen transparente descarga gratuita">
              <a:extLst>
                <a:ext uri="{FF2B5EF4-FFF2-40B4-BE49-F238E27FC236}">
                  <a16:creationId xmlns:a16="http://schemas.microsoft.com/office/drawing/2014/main" id="{6CDDFE38-0A8E-430E-AFEF-7922F94A917E}"/>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4000" b="95833" l="10000" r="90000">
                          <a14:foregroundMark x1="27444" y1="16667" x2="55889" y2="7000"/>
                          <a14:foregroundMark x1="55889" y1="7000" x2="60222" y2="13000"/>
                          <a14:foregroundMark x1="60222" y1="13000" x2="58778" y2="21833"/>
                          <a14:foregroundMark x1="58778" y1="21833" x2="48333" y2="28500"/>
                          <a14:foregroundMark x1="48333" y1="28500" x2="59444" y2="32833"/>
                          <a14:foregroundMark x1="59444" y1="32833" x2="43000" y2="93500"/>
                          <a14:foregroundMark x1="43000" y1="93500" x2="30667" y2="93500"/>
                          <a14:foregroundMark x1="30667" y1="93500" x2="27889" y2="85833"/>
                          <a14:foregroundMark x1="27889" y1="85833" x2="28000" y2="74333"/>
                          <a14:foregroundMark x1="28000" y1="74333" x2="41111" y2="25333"/>
                          <a14:foregroundMark x1="41111" y1="25333" x2="45778" y2="19833"/>
                          <a14:foregroundMark x1="45778" y1="19833" x2="51778" y2="17833"/>
                          <a14:foregroundMark x1="51778" y1="17833" x2="43222" y2="30833"/>
                          <a14:foregroundMark x1="43222" y1="30833" x2="51222" y2="33667"/>
                          <a14:foregroundMark x1="51222" y1="33667" x2="63444" y2="27000"/>
                          <a14:foregroundMark x1="63444" y1="27000" x2="63333" y2="9500"/>
                          <a14:foregroundMark x1="63333" y1="9500" x2="56333" y2="4500"/>
                          <a14:foregroundMark x1="56333" y1="4500" x2="49667" y2="4000"/>
                          <a14:foregroundMark x1="49667" y1="4000" x2="30889" y2="13333"/>
                          <a14:foregroundMark x1="64667" y1="51167" x2="44667" y2="47500"/>
                          <a14:foregroundMark x1="44667" y1="47500" x2="41667" y2="45500"/>
                          <a14:foregroundMark x1="38778" y1="66667" x2="30667" y2="63000"/>
                          <a14:foregroundMark x1="39222" y1="94833" x2="44889" y2="95833"/>
                          <a14:foregroundMark x1="44889" y1="95833" x2="47778" y2="90833"/>
                        </a14:backgroundRemoval>
                      </a14:imgEffect>
                    </a14:imgLayer>
                  </a14:imgProps>
                </a:ext>
                <a:ext uri="{28A0092B-C50C-407E-A947-70E740481C1C}">
                  <a14:useLocalDpi xmlns:a14="http://schemas.microsoft.com/office/drawing/2010/main" val="0"/>
                </a:ext>
              </a:extLst>
            </a:blip>
            <a:srcRect l="15827" r="17637"/>
            <a:stretch/>
          </p:blipFill>
          <p:spPr bwMode="auto">
            <a:xfrm>
              <a:off x="2050560" y="1448187"/>
              <a:ext cx="1100387" cy="1102557"/>
            </a:xfrm>
            <a:prstGeom prst="rect">
              <a:avLst/>
            </a:prstGeom>
            <a:noFill/>
            <a:extLst>
              <a:ext uri="{909E8E84-426E-40DD-AFC4-6F175D3DCCD1}">
                <a14:hiddenFill xmlns:a14="http://schemas.microsoft.com/office/drawing/2010/main">
                  <a:solidFill>
                    <a:srgbClr val="FFFFFF"/>
                  </a:solidFill>
                </a14:hiddenFill>
              </a:ext>
            </a:extLst>
          </p:spPr>
        </p:pic>
        <p:sp>
          <p:nvSpPr>
            <p:cNvPr id="6" name="CuadroTexto 5">
              <a:extLst>
                <a:ext uri="{FF2B5EF4-FFF2-40B4-BE49-F238E27FC236}">
                  <a16:creationId xmlns:a16="http://schemas.microsoft.com/office/drawing/2014/main" id="{1242128F-022F-497C-890D-86317FB1AFF2}"/>
                </a:ext>
              </a:extLst>
            </p:cNvPr>
            <p:cNvSpPr txBox="1"/>
            <p:nvPr/>
          </p:nvSpPr>
          <p:spPr>
            <a:xfrm>
              <a:off x="1565449" y="2679823"/>
              <a:ext cx="2100533" cy="1169551"/>
            </a:xfrm>
            <a:prstGeom prst="rect">
              <a:avLst/>
            </a:prstGeom>
            <a:noFill/>
          </p:spPr>
          <p:txBody>
            <a:bodyPr wrap="square" lIns="91440" tIns="45720" rIns="91440" bIns="45720" rtlCol="0" anchor="t">
              <a:spAutoFit/>
            </a:bodyPr>
            <a:lstStyle/>
            <a:p>
              <a:pPr algn="ctr"/>
              <a:r>
                <a:rPr lang="es-MX" sz="1000" b="1">
                  <a:solidFill>
                    <a:srgbClr val="5A3A72"/>
                  </a:solidFill>
                  <a:latin typeface="Century Gothic"/>
                  <a:ea typeface="ＭＳ Ｐゴシック"/>
                  <a:cs typeface="Century Gothic"/>
                </a:rPr>
                <a:t>Procesamiento de Registros Ciudadanos</a:t>
              </a:r>
            </a:p>
            <a:p>
              <a:pPr algn="ctr"/>
              <a:endParaRPr lang="es-MX" sz="1000" b="1">
                <a:solidFill>
                  <a:srgbClr val="5A3A72"/>
                </a:solidFill>
                <a:latin typeface="Century Gothic"/>
                <a:ea typeface="ＭＳ Ｐゴシック"/>
                <a:cs typeface="Century Gothic"/>
              </a:endParaRPr>
            </a:p>
            <a:p>
              <a:pPr algn="just"/>
              <a:r>
                <a:rPr lang="es-MX" sz="1000">
                  <a:solidFill>
                    <a:srgbClr val="5A3A72"/>
                  </a:solidFill>
                  <a:latin typeface="Century Gothic"/>
                  <a:ea typeface="ＭＳ Ｐゴシック"/>
                  <a:cs typeface="Century Gothic"/>
                </a:rPr>
                <a:t>Los registros ciudadanos recibidos se procesan en los servidores del INE para realizar una primera compulsa.</a:t>
              </a:r>
            </a:p>
          </p:txBody>
        </p:sp>
        <p:pic>
          <p:nvPicPr>
            <p:cNvPr id="7" name="Imagen 6">
              <a:extLst>
                <a:ext uri="{FF2B5EF4-FFF2-40B4-BE49-F238E27FC236}">
                  <a16:creationId xmlns:a16="http://schemas.microsoft.com/office/drawing/2014/main" id="{7C07304C-9C90-4C21-B46D-5283540477F3}"/>
                </a:ext>
              </a:extLst>
            </p:cNvPr>
            <p:cNvPicPr>
              <a:picLocks noChangeAspect="1"/>
            </p:cNvPicPr>
            <p:nvPr/>
          </p:nvPicPr>
          <p:blipFill>
            <a:blip r:embed="rId4"/>
            <a:stretch>
              <a:fillRect/>
            </a:stretch>
          </p:blipFill>
          <p:spPr>
            <a:xfrm>
              <a:off x="4492060" y="1509682"/>
              <a:ext cx="1362150" cy="984050"/>
            </a:xfrm>
            <a:prstGeom prst="rect">
              <a:avLst/>
            </a:prstGeom>
          </p:spPr>
        </p:pic>
        <p:cxnSp>
          <p:nvCxnSpPr>
            <p:cNvPr id="8" name="Conector: angular 7">
              <a:extLst>
                <a:ext uri="{FF2B5EF4-FFF2-40B4-BE49-F238E27FC236}">
                  <a16:creationId xmlns:a16="http://schemas.microsoft.com/office/drawing/2014/main" id="{573AA142-65B7-4016-87D0-775BF8CE9F29}"/>
                </a:ext>
              </a:extLst>
            </p:cNvPr>
            <p:cNvCxnSpPr>
              <a:cxnSpLocks/>
              <a:stCxn id="5" idx="3"/>
              <a:endCxn id="7" idx="1"/>
            </p:cNvCxnSpPr>
            <p:nvPr/>
          </p:nvCxnSpPr>
          <p:spPr>
            <a:xfrm>
              <a:off x="3150947" y="1999466"/>
              <a:ext cx="1341113" cy="2241"/>
            </a:xfrm>
            <a:prstGeom prst="bentConnector3">
              <a:avLst>
                <a:gd name="adj1" fmla="val 50000"/>
              </a:avLst>
            </a:prstGeom>
            <a:ln w="28575">
              <a:solidFill>
                <a:srgbClr val="10035B"/>
              </a:solidFill>
              <a:prstDash val="sysDash"/>
              <a:tailEnd type="triangle"/>
            </a:ln>
          </p:spPr>
          <p:style>
            <a:lnRef idx="2">
              <a:schemeClr val="accent1"/>
            </a:lnRef>
            <a:fillRef idx="0">
              <a:schemeClr val="accent1"/>
            </a:fillRef>
            <a:effectRef idx="1">
              <a:schemeClr val="accent1"/>
            </a:effectRef>
            <a:fontRef idx="minor">
              <a:schemeClr val="tx1"/>
            </a:fontRef>
          </p:style>
        </p:cxnSp>
        <p:pic>
          <p:nvPicPr>
            <p:cNvPr id="10" name="Picture 16" descr="imagen png - imagen transparente descarga gratuita">
              <a:extLst>
                <a:ext uri="{FF2B5EF4-FFF2-40B4-BE49-F238E27FC236}">
                  <a16:creationId xmlns:a16="http://schemas.microsoft.com/office/drawing/2014/main" id="{15EAF2AA-7784-4239-9BDE-DEAB56422E12}"/>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4000" b="95833" l="10000" r="90000">
                          <a14:foregroundMark x1="27444" y1="16667" x2="55889" y2="7000"/>
                          <a14:foregroundMark x1="55889" y1="7000" x2="60222" y2="13000"/>
                          <a14:foregroundMark x1="60222" y1="13000" x2="58778" y2="21833"/>
                          <a14:foregroundMark x1="58778" y1="21833" x2="48333" y2="28500"/>
                          <a14:foregroundMark x1="48333" y1="28500" x2="59444" y2="32833"/>
                          <a14:foregroundMark x1="59444" y1="32833" x2="43000" y2="93500"/>
                          <a14:foregroundMark x1="43000" y1="93500" x2="30667" y2="93500"/>
                          <a14:foregroundMark x1="30667" y1="93500" x2="27889" y2="85833"/>
                          <a14:foregroundMark x1="27889" y1="85833" x2="28000" y2="74333"/>
                          <a14:foregroundMark x1="28000" y1="74333" x2="41111" y2="25333"/>
                          <a14:foregroundMark x1="41111" y1="25333" x2="45778" y2="19833"/>
                          <a14:foregroundMark x1="45778" y1="19833" x2="51778" y2="17833"/>
                          <a14:foregroundMark x1="51778" y1="17833" x2="43222" y2="30833"/>
                          <a14:foregroundMark x1="43222" y1="30833" x2="51222" y2="33667"/>
                          <a14:foregroundMark x1="51222" y1="33667" x2="63444" y2="27000"/>
                          <a14:foregroundMark x1="63444" y1="27000" x2="63333" y2="9500"/>
                          <a14:foregroundMark x1="63333" y1="9500" x2="56333" y2="4500"/>
                          <a14:foregroundMark x1="56333" y1="4500" x2="49667" y2="4000"/>
                          <a14:foregroundMark x1="49667" y1="4000" x2="30889" y2="13333"/>
                          <a14:foregroundMark x1="64667" y1="51167" x2="44667" y2="47500"/>
                          <a14:foregroundMark x1="44667" y1="47500" x2="41667" y2="45500"/>
                          <a14:foregroundMark x1="38778" y1="66667" x2="30667" y2="63000"/>
                          <a14:foregroundMark x1="39222" y1="94833" x2="44889" y2="95833"/>
                          <a14:foregroundMark x1="44889" y1="95833" x2="47778" y2="90833"/>
                        </a14:backgroundRemoval>
                      </a14:imgEffect>
                    </a14:imgLayer>
                  </a14:imgProps>
                </a:ext>
                <a:ext uri="{28A0092B-C50C-407E-A947-70E740481C1C}">
                  <a14:useLocalDpi xmlns:a14="http://schemas.microsoft.com/office/drawing/2010/main" val="0"/>
                </a:ext>
              </a:extLst>
            </a:blip>
            <a:srcRect l="15827" r="17637"/>
            <a:stretch/>
          </p:blipFill>
          <p:spPr bwMode="auto">
            <a:xfrm>
              <a:off x="7457088" y="1444820"/>
              <a:ext cx="1100387" cy="1102557"/>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Conector: angular 10">
              <a:extLst>
                <a:ext uri="{FF2B5EF4-FFF2-40B4-BE49-F238E27FC236}">
                  <a16:creationId xmlns:a16="http://schemas.microsoft.com/office/drawing/2014/main" id="{F013CB93-60B8-4C1F-A660-407910D184E4}"/>
                </a:ext>
              </a:extLst>
            </p:cNvPr>
            <p:cNvCxnSpPr>
              <a:cxnSpLocks/>
              <a:stCxn id="7" idx="3"/>
              <a:endCxn id="10" idx="1"/>
            </p:cNvCxnSpPr>
            <p:nvPr/>
          </p:nvCxnSpPr>
          <p:spPr>
            <a:xfrm flipV="1">
              <a:off x="5854210" y="1996099"/>
              <a:ext cx="1602878" cy="5608"/>
            </a:xfrm>
            <a:prstGeom prst="bentConnector3">
              <a:avLst>
                <a:gd name="adj1" fmla="val 50000"/>
              </a:avLst>
            </a:prstGeom>
            <a:ln w="28575">
              <a:solidFill>
                <a:srgbClr val="10035B"/>
              </a:solidFill>
              <a:prstDash val="sysDash"/>
              <a:tailEnd type="triangle"/>
            </a:ln>
          </p:spPr>
          <p:style>
            <a:lnRef idx="2">
              <a:schemeClr val="accent1"/>
            </a:lnRef>
            <a:fillRef idx="0">
              <a:schemeClr val="accent1"/>
            </a:fillRef>
            <a:effectRef idx="1">
              <a:schemeClr val="accent1"/>
            </a:effectRef>
            <a:fontRef idx="minor">
              <a:schemeClr val="tx1"/>
            </a:fontRef>
          </p:style>
        </p:cxnSp>
        <p:sp>
          <p:nvSpPr>
            <p:cNvPr id="12" name="CuadroTexto 11">
              <a:extLst>
                <a:ext uri="{FF2B5EF4-FFF2-40B4-BE49-F238E27FC236}">
                  <a16:creationId xmlns:a16="http://schemas.microsoft.com/office/drawing/2014/main" id="{A66B27BD-3616-4449-85A8-A0576F4DE0D5}"/>
                </a:ext>
              </a:extLst>
            </p:cNvPr>
            <p:cNvSpPr txBox="1"/>
            <p:nvPr/>
          </p:nvSpPr>
          <p:spPr>
            <a:xfrm>
              <a:off x="7170464" y="2679822"/>
              <a:ext cx="2100534" cy="1169551"/>
            </a:xfrm>
            <a:prstGeom prst="rect">
              <a:avLst/>
            </a:prstGeom>
            <a:noFill/>
          </p:spPr>
          <p:txBody>
            <a:bodyPr wrap="square" lIns="91440" tIns="45720" rIns="91440" bIns="45720" rtlCol="0" anchor="t">
              <a:spAutoFit/>
            </a:bodyPr>
            <a:lstStyle/>
            <a:p>
              <a:pPr algn="ctr"/>
              <a:r>
                <a:rPr lang="es-MX" sz="1000" b="1">
                  <a:solidFill>
                    <a:srgbClr val="5A3A72"/>
                  </a:solidFill>
                  <a:latin typeface="Century Gothic"/>
                  <a:ea typeface="ＭＳ Ｐゴシック"/>
                  <a:cs typeface="Century Gothic"/>
                </a:rPr>
                <a:t>Procesamiento de Registros Ciudadanos</a:t>
              </a:r>
            </a:p>
            <a:p>
              <a:pPr algn="ctr"/>
              <a:endParaRPr lang="es-MX" sz="1000" b="1">
                <a:solidFill>
                  <a:srgbClr val="5A3A72"/>
                </a:solidFill>
                <a:latin typeface="Century Gothic"/>
                <a:ea typeface="ＭＳ Ｐゴシック"/>
                <a:cs typeface="Century Gothic"/>
              </a:endParaRPr>
            </a:p>
            <a:p>
              <a:pPr algn="just"/>
              <a:r>
                <a:rPr lang="es-MX" sz="1000">
                  <a:solidFill>
                    <a:srgbClr val="5A3A72"/>
                  </a:solidFill>
                  <a:latin typeface="Century Gothic"/>
                  <a:ea typeface="ＭＳ Ｐゴシック"/>
                  <a:cs typeface="Century Gothic"/>
                </a:rPr>
                <a:t>Los registros ciudadanos clarificados se vuelven a compulsar en una segunda  compulsa.</a:t>
              </a:r>
            </a:p>
          </p:txBody>
        </p:sp>
        <p:pic>
          <p:nvPicPr>
            <p:cNvPr id="13" name="Picture 2" descr="Anécdotas y curiosidades jurídicas | iustopía: Decálogo sobre el Sistema  Estadístico de Criminalidad (SEC)">
              <a:extLst>
                <a:ext uri="{FF2B5EF4-FFF2-40B4-BE49-F238E27FC236}">
                  <a16:creationId xmlns:a16="http://schemas.microsoft.com/office/drawing/2014/main" id="{4329B5EC-10BA-4C68-ACAC-645A639446A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72526" y="4540101"/>
              <a:ext cx="1773945" cy="1273439"/>
            </a:xfrm>
            <a:prstGeom prst="rect">
              <a:avLst/>
            </a:prstGeom>
            <a:noFill/>
            <a:extLst>
              <a:ext uri="{909E8E84-426E-40DD-AFC4-6F175D3DCCD1}">
                <a14:hiddenFill xmlns:a14="http://schemas.microsoft.com/office/drawing/2010/main">
                  <a:solidFill>
                    <a:srgbClr val="FFFFFF"/>
                  </a:solidFill>
                </a14:hiddenFill>
              </a:ext>
            </a:extLst>
          </p:spPr>
        </p:pic>
        <p:cxnSp>
          <p:nvCxnSpPr>
            <p:cNvPr id="14" name="Conector: angular 13">
              <a:extLst>
                <a:ext uri="{FF2B5EF4-FFF2-40B4-BE49-F238E27FC236}">
                  <a16:creationId xmlns:a16="http://schemas.microsoft.com/office/drawing/2014/main" id="{308C3827-FF5F-47F4-9914-ED464BA02CB5}"/>
                </a:ext>
              </a:extLst>
            </p:cNvPr>
            <p:cNvCxnSpPr>
              <a:cxnSpLocks/>
              <a:stCxn id="10" idx="3"/>
              <a:endCxn id="13" idx="0"/>
            </p:cNvCxnSpPr>
            <p:nvPr/>
          </p:nvCxnSpPr>
          <p:spPr>
            <a:xfrm>
              <a:off x="8557474" y="1996098"/>
              <a:ext cx="1102024" cy="2544002"/>
            </a:xfrm>
            <a:prstGeom prst="bentConnector2">
              <a:avLst/>
            </a:prstGeom>
            <a:ln w="28575">
              <a:solidFill>
                <a:srgbClr val="10035B"/>
              </a:solidFill>
              <a:prstDash val="sysDash"/>
              <a:tailEnd type="triangle"/>
            </a:ln>
          </p:spPr>
          <p:style>
            <a:lnRef idx="2">
              <a:schemeClr val="accent1"/>
            </a:lnRef>
            <a:fillRef idx="0">
              <a:schemeClr val="accent1"/>
            </a:fillRef>
            <a:effectRef idx="1">
              <a:schemeClr val="accent1"/>
            </a:effectRef>
            <a:fontRef idx="minor">
              <a:schemeClr val="tx1"/>
            </a:fontRef>
          </p:style>
        </p:cxnSp>
        <p:sp>
          <p:nvSpPr>
            <p:cNvPr id="15" name="CuadroTexto 14">
              <a:extLst>
                <a:ext uri="{FF2B5EF4-FFF2-40B4-BE49-F238E27FC236}">
                  <a16:creationId xmlns:a16="http://schemas.microsoft.com/office/drawing/2014/main" id="{FB6C347F-756A-478D-A3A1-26683C36B3CF}"/>
                </a:ext>
              </a:extLst>
            </p:cNvPr>
            <p:cNvSpPr txBox="1"/>
            <p:nvPr/>
          </p:nvSpPr>
          <p:spPr>
            <a:xfrm>
              <a:off x="5744870" y="4581340"/>
              <a:ext cx="2900658" cy="1477328"/>
            </a:xfrm>
            <a:prstGeom prst="rect">
              <a:avLst/>
            </a:prstGeom>
            <a:noFill/>
          </p:spPr>
          <p:txBody>
            <a:bodyPr wrap="square" lIns="91440" tIns="45720" rIns="91440" bIns="45720" rtlCol="0" anchor="t">
              <a:spAutoFit/>
            </a:bodyPr>
            <a:lstStyle/>
            <a:p>
              <a:pPr algn="ctr"/>
              <a:r>
                <a:rPr lang="es-MX" sz="1000" b="1">
                  <a:solidFill>
                    <a:srgbClr val="5A3A72"/>
                  </a:solidFill>
                  <a:latin typeface="Century Gothic"/>
                  <a:ea typeface="ＭＳ Ｐゴシック"/>
                  <a:cs typeface="Century Gothic"/>
                </a:rPr>
                <a:t>Reportes de Avance de Captación de Registros Ciudadanos</a:t>
              </a:r>
            </a:p>
            <a:p>
              <a:pPr algn="ctr"/>
              <a:endParaRPr lang="es-MX" sz="1000" b="1">
                <a:solidFill>
                  <a:srgbClr val="5A3A72"/>
                </a:solidFill>
                <a:latin typeface="Century Gothic"/>
                <a:ea typeface="ＭＳ Ｐゴシック"/>
                <a:cs typeface="Century Gothic"/>
              </a:endParaRPr>
            </a:p>
            <a:p>
              <a:pPr algn="just"/>
              <a:r>
                <a:rPr lang="es-MX" sz="1000">
                  <a:solidFill>
                    <a:srgbClr val="5A3A72"/>
                  </a:solidFill>
                  <a:latin typeface="Century Gothic"/>
                  <a:ea typeface="ＭＳ Ｐゴシック"/>
                  <a:cs typeface="Century Gothic"/>
                </a:rPr>
                <a:t>Las Organizaciones pueden observar en todo momento el avance preliminar de la captación de registros ciudadanos que han enviado mediante la aplicación móvil y los resultados de la revisión de mesa de control.</a:t>
              </a:r>
            </a:p>
          </p:txBody>
        </p:sp>
        <p:sp>
          <p:nvSpPr>
            <p:cNvPr id="19" name="Elipse 18">
              <a:extLst>
                <a:ext uri="{FF2B5EF4-FFF2-40B4-BE49-F238E27FC236}">
                  <a16:creationId xmlns:a16="http://schemas.microsoft.com/office/drawing/2014/main" id="{FFF1FAB9-4082-476D-8C44-32B6717781EF}"/>
                </a:ext>
              </a:extLst>
            </p:cNvPr>
            <p:cNvSpPr/>
            <p:nvPr/>
          </p:nvSpPr>
          <p:spPr>
            <a:xfrm>
              <a:off x="2910031" y="1125415"/>
              <a:ext cx="398299" cy="409986"/>
            </a:xfrm>
            <a:prstGeom prst="ellipse">
              <a:avLst/>
            </a:prstGeom>
            <a:solidFill>
              <a:srgbClr val="D0B6E0"/>
            </a:solidFill>
            <a:ln>
              <a:solidFill>
                <a:srgbClr val="10035B"/>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s-MX" b="1">
                  <a:solidFill>
                    <a:srgbClr val="10035B"/>
                  </a:solidFill>
                </a:rPr>
                <a:t>7</a:t>
              </a:r>
            </a:p>
          </p:txBody>
        </p:sp>
        <p:sp>
          <p:nvSpPr>
            <p:cNvPr id="20" name="Elipse 19">
              <a:extLst>
                <a:ext uri="{FF2B5EF4-FFF2-40B4-BE49-F238E27FC236}">
                  <a16:creationId xmlns:a16="http://schemas.microsoft.com/office/drawing/2014/main" id="{D32773BD-5BF3-4094-8848-1917954BBAD5}"/>
                </a:ext>
              </a:extLst>
            </p:cNvPr>
            <p:cNvSpPr/>
            <p:nvPr/>
          </p:nvSpPr>
          <p:spPr>
            <a:xfrm>
              <a:off x="5898522" y="1166449"/>
              <a:ext cx="332087" cy="337625"/>
            </a:xfrm>
            <a:prstGeom prst="ellipse">
              <a:avLst/>
            </a:prstGeom>
            <a:solidFill>
              <a:srgbClr val="D0B6E0"/>
            </a:solidFill>
            <a:ln>
              <a:solidFill>
                <a:srgbClr val="10035B"/>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s-MX" b="1">
                  <a:solidFill>
                    <a:srgbClr val="10035B"/>
                  </a:solidFill>
                </a:rPr>
                <a:t>8</a:t>
              </a:r>
            </a:p>
          </p:txBody>
        </p:sp>
        <p:sp>
          <p:nvSpPr>
            <p:cNvPr id="21" name="Elipse 20">
              <a:extLst>
                <a:ext uri="{FF2B5EF4-FFF2-40B4-BE49-F238E27FC236}">
                  <a16:creationId xmlns:a16="http://schemas.microsoft.com/office/drawing/2014/main" id="{0DD6DFDF-C6C7-41BD-BE7E-2D9722F2D483}"/>
                </a:ext>
              </a:extLst>
            </p:cNvPr>
            <p:cNvSpPr/>
            <p:nvPr/>
          </p:nvSpPr>
          <p:spPr>
            <a:xfrm>
              <a:off x="8630899" y="1099696"/>
              <a:ext cx="398299" cy="409986"/>
            </a:xfrm>
            <a:prstGeom prst="ellipse">
              <a:avLst/>
            </a:prstGeom>
            <a:solidFill>
              <a:srgbClr val="D0B6E0"/>
            </a:solidFill>
            <a:ln>
              <a:solidFill>
                <a:srgbClr val="10035B"/>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s-MX" b="1">
                  <a:solidFill>
                    <a:srgbClr val="10035B"/>
                  </a:solidFill>
                </a:rPr>
                <a:t>9</a:t>
              </a:r>
            </a:p>
          </p:txBody>
        </p:sp>
        <p:sp>
          <p:nvSpPr>
            <p:cNvPr id="2" name="CuadroTexto 1">
              <a:extLst>
                <a:ext uri="{FF2B5EF4-FFF2-40B4-BE49-F238E27FC236}">
                  <a16:creationId xmlns:a16="http://schemas.microsoft.com/office/drawing/2014/main" id="{F3B1AC90-9AEC-5E1C-BAD1-DFB22A893337}"/>
                </a:ext>
              </a:extLst>
            </p:cNvPr>
            <p:cNvSpPr txBox="1"/>
            <p:nvPr/>
          </p:nvSpPr>
          <p:spPr>
            <a:xfrm>
              <a:off x="4084676" y="2706748"/>
              <a:ext cx="2385552" cy="1169551"/>
            </a:xfrm>
            <a:prstGeom prst="rect">
              <a:avLst/>
            </a:prstGeom>
            <a:noFill/>
          </p:spPr>
          <p:txBody>
            <a:bodyPr wrap="square" lIns="91440" tIns="45720" rIns="91440" bIns="45720" rtlCol="0" anchor="t">
              <a:spAutoFit/>
            </a:bodyPr>
            <a:lstStyle/>
            <a:p>
              <a:pPr algn="ctr"/>
              <a:r>
                <a:rPr lang="es-MX" sz="1000" b="1">
                  <a:solidFill>
                    <a:srgbClr val="5A3A72"/>
                  </a:solidFill>
                  <a:latin typeface="Century Gothic"/>
                  <a:ea typeface="ＭＳ Ｐゴシック"/>
                  <a:cs typeface="Century Gothic"/>
                </a:rPr>
                <a:t>Revisión de Registros Ciudadanos</a:t>
              </a:r>
            </a:p>
            <a:p>
              <a:pPr algn="ctr"/>
              <a:endParaRPr lang="es-MX" sz="1000" b="1">
                <a:solidFill>
                  <a:srgbClr val="5A3A72"/>
                </a:solidFill>
                <a:latin typeface="Century Gothic"/>
                <a:ea typeface="ＭＳ Ｐゴシック"/>
                <a:cs typeface="Century Gothic"/>
              </a:endParaRPr>
            </a:p>
            <a:p>
              <a:pPr algn="just"/>
              <a:r>
                <a:rPr lang="es-MX" sz="1000">
                  <a:solidFill>
                    <a:srgbClr val="5A3A72"/>
                  </a:solidFill>
                  <a:latin typeface="Century Gothic"/>
                  <a:ea typeface="ＭＳ Ｐゴシック"/>
                  <a:cs typeface="Century Gothic"/>
                </a:rPr>
                <a:t>Los registros ciudadanos se revisan en la mesa de control por el INE para la revisión de los datos e imágenes, y en su caso, realizar una clarificación de la información. </a:t>
              </a:r>
            </a:p>
          </p:txBody>
        </p:sp>
        <p:sp>
          <p:nvSpPr>
            <p:cNvPr id="3" name="Elipse 2">
              <a:extLst>
                <a:ext uri="{FF2B5EF4-FFF2-40B4-BE49-F238E27FC236}">
                  <a16:creationId xmlns:a16="http://schemas.microsoft.com/office/drawing/2014/main" id="{065F0CE8-4E09-FF29-DFA9-3CDEAC45B42D}"/>
                </a:ext>
              </a:extLst>
            </p:cNvPr>
            <p:cNvSpPr/>
            <p:nvPr/>
          </p:nvSpPr>
          <p:spPr>
            <a:xfrm>
              <a:off x="9783050" y="3876299"/>
              <a:ext cx="518209" cy="533414"/>
            </a:xfrm>
            <a:prstGeom prst="ellipse">
              <a:avLst/>
            </a:prstGeom>
            <a:solidFill>
              <a:srgbClr val="D0B6E0"/>
            </a:solidFill>
            <a:ln>
              <a:solidFill>
                <a:srgbClr val="10035B"/>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s-MX" sz="1400" b="1">
                  <a:solidFill>
                    <a:srgbClr val="10035B"/>
                  </a:solidFill>
                </a:rPr>
                <a:t>10</a:t>
              </a:r>
            </a:p>
          </p:txBody>
        </p:sp>
      </p:grpSp>
    </p:spTree>
    <p:extLst>
      <p:ext uri="{BB962C8B-B14F-4D97-AF65-F5344CB8AC3E}">
        <p14:creationId xmlns:p14="http://schemas.microsoft.com/office/powerpoint/2010/main" val="122403947"/>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58DBA18-1BF6-4C04-8427-58FB7D9CBE80}"/>
              </a:ext>
            </a:extLst>
          </p:cNvPr>
          <p:cNvSpPr>
            <a:spLocks noGrp="1"/>
          </p:cNvSpPr>
          <p:nvPr>
            <p:ph type="title"/>
          </p:nvPr>
        </p:nvSpPr>
        <p:spPr>
          <a:xfrm>
            <a:off x="1988426" y="3162754"/>
            <a:ext cx="8215148" cy="1254117"/>
          </a:xfrm>
        </p:spPr>
        <p:txBody>
          <a:bodyPr>
            <a:normAutofit/>
          </a:bodyPr>
          <a:lstStyle/>
          <a:p>
            <a:r>
              <a:rPr lang="es-MX" b="1">
                <a:latin typeface="Century Gothic" panose="020B0502020202020204" pitchFamily="34" charset="0"/>
              </a:rPr>
              <a:t>Modalidad </a:t>
            </a:r>
            <a:r>
              <a:rPr lang="es-MX" b="1" i="1">
                <a:latin typeface="Century Gothic" panose="020B0502020202020204" pitchFamily="34" charset="0"/>
              </a:rPr>
              <a:t>“Mi apoyo”</a:t>
            </a:r>
            <a:r>
              <a:rPr lang="es-MX" b="1">
                <a:latin typeface="Century Gothic" panose="020B0502020202020204" pitchFamily="34" charset="0"/>
              </a:rPr>
              <a:t>: captación de registro por la o el ciudadano</a:t>
            </a:r>
            <a:endParaRPr lang="es-MX">
              <a:latin typeface="Century Gothic" panose="020B0502020202020204" pitchFamily="34" charset="0"/>
            </a:endParaRPr>
          </a:p>
        </p:txBody>
      </p:sp>
      <p:sp>
        <p:nvSpPr>
          <p:cNvPr id="8" name="Rectángulo 7">
            <a:extLst>
              <a:ext uri="{FF2B5EF4-FFF2-40B4-BE49-F238E27FC236}">
                <a16:creationId xmlns:a16="http://schemas.microsoft.com/office/drawing/2014/main" id="{DED64159-D739-4ECE-B37D-8BD465F298C1}"/>
              </a:ext>
            </a:extLst>
          </p:cNvPr>
          <p:cNvSpPr/>
          <p:nvPr/>
        </p:nvSpPr>
        <p:spPr>
          <a:xfrm>
            <a:off x="5249815" y="5182228"/>
            <a:ext cx="2516421" cy="600164"/>
          </a:xfrm>
          <a:prstGeom prst="rect">
            <a:avLst/>
          </a:prstGeom>
        </p:spPr>
        <p:txBody>
          <a:bodyPr wrap="square" lIns="91440" tIns="45720" rIns="91440" bIns="45720" anchor="t">
            <a:spAutoFit/>
          </a:bodyPr>
          <a:lstStyle/>
          <a:p>
            <a:pPr algn="just"/>
            <a:r>
              <a:rPr lang="es-MX" sz="1100" b="1">
                <a:solidFill>
                  <a:srgbClr val="5A3A72"/>
                </a:solidFill>
                <a:latin typeface="Century Gothic"/>
              </a:rPr>
              <a:t>Dispositivos móviles compatible con las versiones de iOS 15 en adelante.</a:t>
            </a:r>
          </a:p>
        </p:txBody>
      </p:sp>
      <p:sp>
        <p:nvSpPr>
          <p:cNvPr id="12" name="Rectángulo 11">
            <a:extLst>
              <a:ext uri="{FF2B5EF4-FFF2-40B4-BE49-F238E27FC236}">
                <a16:creationId xmlns:a16="http://schemas.microsoft.com/office/drawing/2014/main" id="{CE7A2965-5E30-48B2-A147-2A6899536281}"/>
              </a:ext>
            </a:extLst>
          </p:cNvPr>
          <p:cNvSpPr/>
          <p:nvPr/>
        </p:nvSpPr>
        <p:spPr>
          <a:xfrm>
            <a:off x="8322283" y="5201661"/>
            <a:ext cx="2516421" cy="600164"/>
          </a:xfrm>
          <a:prstGeom prst="rect">
            <a:avLst/>
          </a:prstGeom>
        </p:spPr>
        <p:txBody>
          <a:bodyPr wrap="square">
            <a:spAutoFit/>
          </a:bodyPr>
          <a:lstStyle/>
          <a:p>
            <a:pPr algn="just"/>
            <a:r>
              <a:rPr lang="es-MX" sz="1100" b="1">
                <a:solidFill>
                  <a:srgbClr val="5A3A72"/>
                </a:solidFill>
                <a:latin typeface="Century Gothic"/>
              </a:rPr>
              <a:t>Credenciales para votar con un código QR en su reverso, modelos D, E, F, G y H.</a:t>
            </a:r>
          </a:p>
        </p:txBody>
      </p:sp>
      <p:sp>
        <p:nvSpPr>
          <p:cNvPr id="11" name="Rectángulo 10">
            <a:extLst>
              <a:ext uri="{FF2B5EF4-FFF2-40B4-BE49-F238E27FC236}">
                <a16:creationId xmlns:a16="http://schemas.microsoft.com/office/drawing/2014/main" id="{0E7E1AEF-B28B-4F67-B33A-65A2460FB55B}"/>
              </a:ext>
            </a:extLst>
          </p:cNvPr>
          <p:cNvSpPr/>
          <p:nvPr/>
        </p:nvSpPr>
        <p:spPr>
          <a:xfrm>
            <a:off x="995532" y="5182227"/>
            <a:ext cx="3698236" cy="1277273"/>
          </a:xfrm>
          <a:prstGeom prst="rect">
            <a:avLst/>
          </a:prstGeom>
        </p:spPr>
        <p:txBody>
          <a:bodyPr wrap="square">
            <a:spAutoFit/>
          </a:bodyPr>
          <a:lstStyle/>
          <a:p>
            <a:pPr algn="just"/>
            <a:r>
              <a:rPr lang="es-MX" sz="1100" b="1">
                <a:solidFill>
                  <a:srgbClr val="5A3A72"/>
                </a:solidFill>
                <a:latin typeface="Century Gothic"/>
              </a:rPr>
              <a:t>Dispositivo móvil o tableta compatible con las versiones de Android 8 en adelante </a:t>
            </a:r>
          </a:p>
          <a:p>
            <a:pPr marL="171450" indent="-171450" algn="just">
              <a:buFont typeface="Wingdings" panose="05000000000000000000" pitchFamily="2" charset="2"/>
              <a:buChar char="Ø"/>
            </a:pPr>
            <a:endParaRPr lang="es-MX" sz="1100" b="1">
              <a:solidFill>
                <a:srgbClr val="5A3A72"/>
              </a:solidFill>
              <a:latin typeface="Century Gothic"/>
            </a:endParaRPr>
          </a:p>
          <a:p>
            <a:pPr marL="171450" indent="-171450" algn="just">
              <a:buFont typeface="Wingdings" panose="05000000000000000000" pitchFamily="2" charset="2"/>
              <a:buChar char="Ø"/>
            </a:pPr>
            <a:r>
              <a:rPr lang="es-MX" sz="1100" b="1">
                <a:solidFill>
                  <a:srgbClr val="5A3A72"/>
                </a:solidFill>
                <a:latin typeface="Century Gothic"/>
              </a:rPr>
              <a:t>Al menos CPU de 4 núcleos.  </a:t>
            </a:r>
          </a:p>
          <a:p>
            <a:pPr marL="171450" indent="-171450" algn="just">
              <a:buFont typeface="Wingdings" panose="05000000000000000000" pitchFamily="2" charset="2"/>
              <a:buChar char="Ø"/>
            </a:pPr>
            <a:r>
              <a:rPr lang="es-MX" sz="1100" b="1">
                <a:solidFill>
                  <a:srgbClr val="5A3A72"/>
                </a:solidFill>
                <a:latin typeface="Century Gothic"/>
              </a:rPr>
              <a:t>Al menos Memoria de almacenamiento interna de 8 GB. </a:t>
            </a:r>
          </a:p>
          <a:p>
            <a:pPr marL="171450" indent="-171450" algn="just">
              <a:buFont typeface="Wingdings" panose="05000000000000000000" pitchFamily="2" charset="2"/>
              <a:buChar char="Ø"/>
            </a:pPr>
            <a:r>
              <a:rPr lang="es-MX" sz="1100" b="1">
                <a:solidFill>
                  <a:srgbClr val="5A3A72"/>
                </a:solidFill>
                <a:latin typeface="Century Gothic"/>
              </a:rPr>
              <a:t>Al menos 2 GB de memoria RAM. </a:t>
            </a:r>
          </a:p>
        </p:txBody>
      </p:sp>
      <p:pic>
        <p:nvPicPr>
          <p:cNvPr id="5" name="Imagen 4">
            <a:extLst>
              <a:ext uri="{FF2B5EF4-FFF2-40B4-BE49-F238E27FC236}">
                <a16:creationId xmlns:a16="http://schemas.microsoft.com/office/drawing/2014/main" id="{52ACE774-0954-7676-4207-CB8E62B684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07601" y="273978"/>
            <a:ext cx="2576799" cy="2576799"/>
          </a:xfrm>
          <a:prstGeom prst="rect">
            <a:avLst/>
          </a:prstGeom>
          <a:effectLst>
            <a:outerShdw blurRad="50800" dist="38100" dir="2700000" algn="tl" rotWithShape="0">
              <a:prstClr val="black">
                <a:alpha val="40000"/>
              </a:prstClr>
            </a:outerShdw>
          </a:effectLst>
        </p:spPr>
      </p:pic>
      <p:pic>
        <p:nvPicPr>
          <p:cNvPr id="13" name="Imagen 12">
            <a:extLst>
              <a:ext uri="{FF2B5EF4-FFF2-40B4-BE49-F238E27FC236}">
                <a16:creationId xmlns:a16="http://schemas.microsoft.com/office/drawing/2014/main" id="{8DE7BB59-E61E-653A-0852-063AC901CA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31298" y="4449133"/>
            <a:ext cx="553454" cy="553454"/>
          </a:xfrm>
          <a:prstGeom prst="rect">
            <a:avLst/>
          </a:prstGeom>
        </p:spPr>
      </p:pic>
      <p:pic>
        <p:nvPicPr>
          <p:cNvPr id="14" name="Imagen 13">
            <a:extLst>
              <a:ext uri="{FF2B5EF4-FFF2-40B4-BE49-F238E27FC236}">
                <a16:creationId xmlns:a16="http://schemas.microsoft.com/office/drawing/2014/main" id="{4C20F317-1987-6E75-4E94-E81C6382F3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64318" y="4445528"/>
            <a:ext cx="560664" cy="560664"/>
          </a:xfrm>
          <a:prstGeom prst="rect">
            <a:avLst/>
          </a:prstGeom>
        </p:spPr>
      </p:pic>
      <p:pic>
        <p:nvPicPr>
          <p:cNvPr id="16" name="Imagen 15">
            <a:extLst>
              <a:ext uri="{FF2B5EF4-FFF2-40B4-BE49-F238E27FC236}">
                <a16:creationId xmlns:a16="http://schemas.microsoft.com/office/drawing/2014/main" id="{FC9CD940-D48D-3DE2-B692-8A566C4A8DC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67020" y="4445060"/>
            <a:ext cx="925347" cy="561600"/>
          </a:xfrm>
          <a:prstGeom prst="rect">
            <a:avLst/>
          </a:prstGeom>
        </p:spPr>
      </p:pic>
      <p:sp>
        <p:nvSpPr>
          <p:cNvPr id="18" name="Marcador de número de diapositiva 17">
            <a:extLst>
              <a:ext uri="{FF2B5EF4-FFF2-40B4-BE49-F238E27FC236}">
                <a16:creationId xmlns:a16="http://schemas.microsoft.com/office/drawing/2014/main" id="{16F775CC-5AB1-1DE3-0A1A-29B3736A491A}"/>
              </a:ext>
            </a:extLst>
          </p:cNvPr>
          <p:cNvSpPr>
            <a:spLocks noGrp="1"/>
          </p:cNvSpPr>
          <p:nvPr>
            <p:ph type="sldNum" sz="quarter" idx="4"/>
          </p:nvPr>
        </p:nvSpPr>
        <p:spPr>
          <a:xfrm>
            <a:off x="8610600" y="6618913"/>
            <a:ext cx="2743200" cy="184559"/>
          </a:xfrm>
          <a:prstGeom prst="rect">
            <a:avLst/>
          </a:prstGeom>
        </p:spPr>
        <p:txBody>
          <a:bodyPr/>
          <a:lstStyle/>
          <a:p>
            <a:fld id="{48F63A3B-78C7-47BE-AE5E-E10140E04643}" type="slidenum">
              <a:rPr lang="en-US" smtClean="0"/>
              <a:pPr/>
              <a:t>11</a:t>
            </a:fld>
            <a:endParaRPr lang="en-US"/>
          </a:p>
        </p:txBody>
      </p:sp>
    </p:spTree>
    <p:extLst>
      <p:ext uri="{BB962C8B-B14F-4D97-AF65-F5344CB8AC3E}">
        <p14:creationId xmlns:p14="http://schemas.microsoft.com/office/powerpoint/2010/main" val="2540748264"/>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p:txBody>
          <a:bodyPr>
            <a:noAutofit/>
          </a:bodyPr>
          <a:lstStyle/>
          <a:p>
            <a:r>
              <a:rPr lang="es-MX" sz="2400" b="1">
                <a:solidFill>
                  <a:srgbClr val="5A3A72"/>
                </a:solidFill>
                <a:latin typeface="Century Gothic"/>
              </a:rPr>
              <a:t>Captación “Mi </a:t>
            </a:r>
            <a:r>
              <a:rPr lang="es-MX" sz="2400">
                <a:solidFill>
                  <a:srgbClr val="5A3A72"/>
                </a:solidFill>
                <a:latin typeface="Century Gothic"/>
              </a:rPr>
              <a:t>Apoyo</a:t>
            </a:r>
            <a:r>
              <a:rPr lang="es-MX" sz="2400" b="1">
                <a:solidFill>
                  <a:srgbClr val="5A3A72"/>
                </a:solidFill>
                <a:latin typeface="Century Gothic"/>
              </a:rPr>
              <a:t>” para la ciudadanía </a:t>
            </a:r>
            <a:endParaRPr lang="es-ES" sz="2400" b="1">
              <a:solidFill>
                <a:srgbClr val="5A3A72"/>
              </a:solidFill>
              <a:latin typeface="Century Gothic"/>
            </a:endParaRPr>
          </a:p>
        </p:txBody>
      </p:sp>
      <p:sp>
        <p:nvSpPr>
          <p:cNvPr id="5" name="Marcador de número de diapositiva 4">
            <a:extLst>
              <a:ext uri="{FF2B5EF4-FFF2-40B4-BE49-F238E27FC236}">
                <a16:creationId xmlns:a16="http://schemas.microsoft.com/office/drawing/2014/main" id="{E3D788A1-AF53-D5DC-5D1D-45B7848CD74E}"/>
              </a:ext>
            </a:extLst>
          </p:cNvPr>
          <p:cNvSpPr>
            <a:spLocks noGrp="1"/>
          </p:cNvSpPr>
          <p:nvPr>
            <p:ph type="sldNum" sz="quarter" idx="4"/>
          </p:nvPr>
        </p:nvSpPr>
        <p:spPr>
          <a:prstGeom prst="rect">
            <a:avLst/>
          </a:prstGeom>
        </p:spPr>
        <p:txBody>
          <a:bodyPr/>
          <a:lstStyle/>
          <a:p>
            <a:fld id="{48F63A3B-78C7-47BE-AE5E-E10140E04643}" type="slidenum">
              <a:rPr lang="en-US" smtClean="0"/>
              <a:pPr/>
              <a:t>12</a:t>
            </a:fld>
            <a:endParaRPr lang="en-US"/>
          </a:p>
        </p:txBody>
      </p:sp>
      <p:grpSp>
        <p:nvGrpSpPr>
          <p:cNvPr id="4" name="Grupo 3">
            <a:extLst>
              <a:ext uri="{FF2B5EF4-FFF2-40B4-BE49-F238E27FC236}">
                <a16:creationId xmlns:a16="http://schemas.microsoft.com/office/drawing/2014/main" id="{F59FB04C-4E3C-0D6E-F9C1-E0ACE7D70AD8}"/>
              </a:ext>
            </a:extLst>
          </p:cNvPr>
          <p:cNvGrpSpPr/>
          <p:nvPr/>
        </p:nvGrpSpPr>
        <p:grpSpPr>
          <a:xfrm>
            <a:off x="1663176" y="964831"/>
            <a:ext cx="8865648" cy="5523271"/>
            <a:chOff x="1638903" y="889623"/>
            <a:chExt cx="8865648" cy="5523271"/>
          </a:xfrm>
        </p:grpSpPr>
        <p:sp>
          <p:nvSpPr>
            <p:cNvPr id="38" name="CuadroTexto 37">
              <a:extLst>
                <a:ext uri="{FF2B5EF4-FFF2-40B4-BE49-F238E27FC236}">
                  <a16:creationId xmlns:a16="http://schemas.microsoft.com/office/drawing/2014/main" id="{FE517BFA-178D-4204-A1A6-53FEC58DF04E}"/>
                </a:ext>
              </a:extLst>
            </p:cNvPr>
            <p:cNvSpPr txBox="1"/>
            <p:nvPr/>
          </p:nvSpPr>
          <p:spPr>
            <a:xfrm>
              <a:off x="1638903" y="2479455"/>
              <a:ext cx="1951917" cy="1323439"/>
            </a:xfrm>
            <a:prstGeom prst="rect">
              <a:avLst/>
            </a:prstGeom>
            <a:noFill/>
          </p:spPr>
          <p:txBody>
            <a:bodyPr wrap="square" lIns="91440" tIns="45720" rIns="91440" bIns="45720" rtlCol="0" anchor="t">
              <a:spAutoFit/>
            </a:bodyPr>
            <a:lstStyle/>
            <a:p>
              <a:pPr algn="ctr"/>
              <a:r>
                <a:rPr lang="es-MX" sz="1000" b="1">
                  <a:solidFill>
                    <a:srgbClr val="5A3A72"/>
                  </a:solidFill>
                  <a:latin typeface="Century Gothic"/>
                  <a:ea typeface="ＭＳ Ｐゴシック"/>
                  <a:cs typeface="Century Gothic"/>
                </a:rPr>
                <a:t>Ciudadanía</a:t>
              </a:r>
            </a:p>
            <a:p>
              <a:pPr algn="just"/>
              <a:endParaRPr lang="es-MX" sz="1000" b="1">
                <a:solidFill>
                  <a:srgbClr val="5A3A72"/>
                </a:solidFill>
                <a:latin typeface="Century Gothic"/>
                <a:ea typeface="ＭＳ Ｐゴシック"/>
                <a:cs typeface="Century Gothic"/>
              </a:endParaRPr>
            </a:p>
            <a:p>
              <a:pPr algn="just"/>
              <a:r>
                <a:rPr lang="es-MX" sz="1000">
                  <a:solidFill>
                    <a:srgbClr val="5A3A72"/>
                  </a:solidFill>
                  <a:latin typeface="Century Gothic"/>
                  <a:ea typeface="ＭＳ Ｐゴシック"/>
                  <a:cs typeface="Century Gothic"/>
                </a:rPr>
                <a:t>Las y los ciudadanos que deseen participar en el proceso de participación ciudadana pueden brindar su registro sin necesidad de contactar a un Auxiliar.</a:t>
              </a:r>
            </a:p>
          </p:txBody>
        </p:sp>
        <p:pic>
          <p:nvPicPr>
            <p:cNvPr id="42" name="Imagen 41">
              <a:extLst>
                <a:ext uri="{FF2B5EF4-FFF2-40B4-BE49-F238E27FC236}">
                  <a16:creationId xmlns:a16="http://schemas.microsoft.com/office/drawing/2014/main" id="{21891DA7-66DF-4F38-867A-CC3E72C71EA5}"/>
                </a:ext>
              </a:extLst>
            </p:cNvPr>
            <p:cNvPicPr>
              <a:picLocks noChangeAspect="1"/>
            </p:cNvPicPr>
            <p:nvPr/>
          </p:nvPicPr>
          <p:blipFill>
            <a:blip r:embed="rId3"/>
            <a:stretch>
              <a:fillRect/>
            </a:stretch>
          </p:blipFill>
          <p:spPr>
            <a:xfrm>
              <a:off x="4551491" y="1292911"/>
              <a:ext cx="562133" cy="1068187"/>
            </a:xfrm>
            <a:prstGeom prst="rect">
              <a:avLst/>
            </a:prstGeom>
          </p:spPr>
        </p:pic>
        <p:pic>
          <p:nvPicPr>
            <p:cNvPr id="60" name="Imagen 59">
              <a:extLst>
                <a:ext uri="{FF2B5EF4-FFF2-40B4-BE49-F238E27FC236}">
                  <a16:creationId xmlns:a16="http://schemas.microsoft.com/office/drawing/2014/main" id="{50D8547E-21B0-429F-B054-9A6FB3F6C45A}"/>
                </a:ext>
              </a:extLst>
            </p:cNvPr>
            <p:cNvPicPr>
              <a:picLocks noChangeAspect="1"/>
            </p:cNvPicPr>
            <p:nvPr/>
          </p:nvPicPr>
          <p:blipFill>
            <a:blip r:embed="rId4"/>
            <a:stretch>
              <a:fillRect/>
            </a:stretch>
          </p:blipFill>
          <p:spPr>
            <a:xfrm>
              <a:off x="7824449" y="2982119"/>
              <a:ext cx="732612" cy="601501"/>
            </a:xfrm>
            <a:prstGeom prst="rect">
              <a:avLst/>
            </a:prstGeom>
          </p:spPr>
        </p:pic>
        <p:cxnSp>
          <p:nvCxnSpPr>
            <p:cNvPr id="61" name="Conector: angular 60">
              <a:extLst>
                <a:ext uri="{FF2B5EF4-FFF2-40B4-BE49-F238E27FC236}">
                  <a16:creationId xmlns:a16="http://schemas.microsoft.com/office/drawing/2014/main" id="{8D4121AA-D975-499B-B1E6-FD0506AA5015}"/>
                </a:ext>
              </a:extLst>
            </p:cNvPr>
            <p:cNvCxnSpPr>
              <a:cxnSpLocks/>
              <a:stCxn id="60" idx="2"/>
              <a:endCxn id="62" idx="0"/>
            </p:cNvCxnSpPr>
            <p:nvPr/>
          </p:nvCxnSpPr>
          <p:spPr>
            <a:xfrm rot="5400000">
              <a:off x="7332715" y="4439462"/>
              <a:ext cx="1713882" cy="2199"/>
            </a:xfrm>
            <a:prstGeom prst="bentConnector3">
              <a:avLst>
                <a:gd name="adj1" fmla="val 50000"/>
              </a:avLst>
            </a:prstGeom>
            <a:ln w="28575">
              <a:solidFill>
                <a:srgbClr val="10035B"/>
              </a:solidFill>
              <a:prstDash val="sysDash"/>
              <a:tailEnd type="triangle"/>
            </a:ln>
          </p:spPr>
          <p:style>
            <a:lnRef idx="2">
              <a:schemeClr val="accent1"/>
            </a:lnRef>
            <a:fillRef idx="0">
              <a:schemeClr val="accent1"/>
            </a:fillRef>
            <a:effectRef idx="1">
              <a:schemeClr val="accent1"/>
            </a:effectRef>
            <a:fontRef idx="minor">
              <a:schemeClr val="tx1"/>
            </a:fontRef>
          </p:style>
        </p:cxnSp>
        <p:pic>
          <p:nvPicPr>
            <p:cNvPr id="62" name="Imagen 61">
              <a:extLst>
                <a:ext uri="{FF2B5EF4-FFF2-40B4-BE49-F238E27FC236}">
                  <a16:creationId xmlns:a16="http://schemas.microsoft.com/office/drawing/2014/main" id="{E4624E32-8B3D-4199-B6A3-6D59C75C73D3}"/>
                </a:ext>
              </a:extLst>
            </p:cNvPr>
            <p:cNvPicPr>
              <a:picLocks noChangeAspect="1"/>
            </p:cNvPicPr>
            <p:nvPr/>
          </p:nvPicPr>
          <p:blipFill>
            <a:blip r:embed="rId3"/>
            <a:stretch>
              <a:fillRect/>
            </a:stretch>
          </p:blipFill>
          <p:spPr>
            <a:xfrm>
              <a:off x="7907490" y="5297502"/>
              <a:ext cx="562133" cy="1068187"/>
            </a:xfrm>
            <a:prstGeom prst="rect">
              <a:avLst/>
            </a:prstGeom>
          </p:spPr>
        </p:pic>
        <p:pic>
          <p:nvPicPr>
            <p:cNvPr id="36" name="Imagen 35">
              <a:extLst>
                <a:ext uri="{FF2B5EF4-FFF2-40B4-BE49-F238E27FC236}">
                  <a16:creationId xmlns:a16="http://schemas.microsoft.com/office/drawing/2014/main" id="{1AA2EDA3-6926-4958-994A-325755D9835C}"/>
                </a:ext>
              </a:extLst>
            </p:cNvPr>
            <p:cNvPicPr>
              <a:picLocks noChangeAspect="1"/>
            </p:cNvPicPr>
            <p:nvPr/>
          </p:nvPicPr>
          <p:blipFill>
            <a:blip r:embed="rId5"/>
            <a:stretch>
              <a:fillRect/>
            </a:stretch>
          </p:blipFill>
          <p:spPr>
            <a:xfrm>
              <a:off x="1999374" y="1288123"/>
              <a:ext cx="1376546" cy="1101767"/>
            </a:xfrm>
            <a:prstGeom prst="rect">
              <a:avLst/>
            </a:prstGeom>
          </p:spPr>
        </p:pic>
        <p:cxnSp>
          <p:nvCxnSpPr>
            <p:cNvPr id="64" name="Conector: angular 63">
              <a:extLst>
                <a:ext uri="{FF2B5EF4-FFF2-40B4-BE49-F238E27FC236}">
                  <a16:creationId xmlns:a16="http://schemas.microsoft.com/office/drawing/2014/main" id="{B2ED4A4E-2949-4BA5-8DDA-73F08604F064}"/>
                </a:ext>
              </a:extLst>
            </p:cNvPr>
            <p:cNvCxnSpPr>
              <a:cxnSpLocks/>
              <a:stCxn id="36" idx="3"/>
              <a:endCxn id="42" idx="1"/>
            </p:cNvCxnSpPr>
            <p:nvPr/>
          </p:nvCxnSpPr>
          <p:spPr>
            <a:xfrm flipV="1">
              <a:off x="3375920" y="1827004"/>
              <a:ext cx="1175570" cy="12002"/>
            </a:xfrm>
            <a:prstGeom prst="bentConnector3">
              <a:avLst>
                <a:gd name="adj1" fmla="val 50000"/>
              </a:avLst>
            </a:prstGeom>
            <a:ln w="28575">
              <a:solidFill>
                <a:srgbClr val="10035B"/>
              </a:solidFill>
              <a:prstDash val="sysDash"/>
              <a:tailEnd type="triangle"/>
            </a:ln>
          </p:spPr>
          <p:style>
            <a:lnRef idx="2">
              <a:schemeClr val="accent1"/>
            </a:lnRef>
            <a:fillRef idx="0">
              <a:schemeClr val="accent1"/>
            </a:fillRef>
            <a:effectRef idx="1">
              <a:schemeClr val="accent1"/>
            </a:effectRef>
            <a:fontRef idx="minor">
              <a:schemeClr val="tx1"/>
            </a:fontRef>
          </p:style>
        </p:cxnSp>
        <p:sp>
          <p:nvSpPr>
            <p:cNvPr id="65" name="CuadroTexto 64">
              <a:extLst>
                <a:ext uri="{FF2B5EF4-FFF2-40B4-BE49-F238E27FC236}">
                  <a16:creationId xmlns:a16="http://schemas.microsoft.com/office/drawing/2014/main" id="{C490DDBB-8705-45C6-85F5-615623FEB5CB}"/>
                </a:ext>
              </a:extLst>
            </p:cNvPr>
            <p:cNvSpPr txBox="1"/>
            <p:nvPr/>
          </p:nvSpPr>
          <p:spPr>
            <a:xfrm>
              <a:off x="3665358" y="2479455"/>
              <a:ext cx="2284525" cy="1169551"/>
            </a:xfrm>
            <a:prstGeom prst="rect">
              <a:avLst/>
            </a:prstGeom>
            <a:noFill/>
          </p:spPr>
          <p:txBody>
            <a:bodyPr wrap="square" lIns="91440" tIns="45720" rIns="91440" bIns="45720" rtlCol="0" anchor="t">
              <a:spAutoFit/>
            </a:bodyPr>
            <a:lstStyle/>
            <a:p>
              <a:pPr algn="ctr"/>
              <a:r>
                <a:rPr lang="es-MX" sz="1000" b="1">
                  <a:solidFill>
                    <a:srgbClr val="5A3A72"/>
                  </a:solidFill>
                  <a:latin typeface="Century Gothic"/>
                  <a:ea typeface="ＭＳ Ｐゴシック"/>
                  <a:cs typeface="Century Gothic"/>
                </a:rPr>
                <a:t>Generación de Código de Activación</a:t>
              </a:r>
            </a:p>
            <a:p>
              <a:pPr algn="just"/>
              <a:endParaRPr lang="es-MX" sz="1000" b="1">
                <a:solidFill>
                  <a:srgbClr val="5A3A72"/>
                </a:solidFill>
                <a:latin typeface="Century Gothic"/>
                <a:ea typeface="ＭＳ Ｐゴシック"/>
                <a:cs typeface="Century Gothic"/>
              </a:endParaRPr>
            </a:p>
            <a:p>
              <a:pPr algn="just"/>
              <a:r>
                <a:rPr lang="es-MX" sz="1000">
                  <a:solidFill>
                    <a:srgbClr val="5A3A72"/>
                  </a:solidFill>
                  <a:latin typeface="Century Gothic"/>
                  <a:ea typeface="ＭＳ Ｐゴシック"/>
                  <a:cs typeface="Century Gothic"/>
                </a:rPr>
                <a:t>Las y los ciudadanos solicitan la generación de un código de activación para hacer uso de la aplicación móvil.</a:t>
              </a:r>
            </a:p>
          </p:txBody>
        </p:sp>
        <p:cxnSp>
          <p:nvCxnSpPr>
            <p:cNvPr id="66" name="Conector: angular 65">
              <a:extLst>
                <a:ext uri="{FF2B5EF4-FFF2-40B4-BE49-F238E27FC236}">
                  <a16:creationId xmlns:a16="http://schemas.microsoft.com/office/drawing/2014/main" id="{FF5C0D56-0623-44A3-A4C3-DF6BEF50A78B}"/>
                </a:ext>
              </a:extLst>
            </p:cNvPr>
            <p:cNvCxnSpPr>
              <a:cxnSpLocks/>
              <a:stCxn id="42" idx="3"/>
              <a:endCxn id="60" idx="1"/>
            </p:cNvCxnSpPr>
            <p:nvPr/>
          </p:nvCxnSpPr>
          <p:spPr>
            <a:xfrm>
              <a:off x="5113623" y="1827005"/>
              <a:ext cx="2710826" cy="1455865"/>
            </a:xfrm>
            <a:prstGeom prst="bentConnector3">
              <a:avLst>
                <a:gd name="adj1" fmla="val 34766"/>
              </a:avLst>
            </a:prstGeom>
            <a:ln w="28575">
              <a:solidFill>
                <a:srgbClr val="10035B"/>
              </a:solidFill>
              <a:prstDash val="sysDash"/>
              <a:tailEnd type="triangle"/>
            </a:ln>
          </p:spPr>
          <p:style>
            <a:lnRef idx="2">
              <a:schemeClr val="accent1"/>
            </a:lnRef>
            <a:fillRef idx="0">
              <a:schemeClr val="accent1"/>
            </a:fillRef>
            <a:effectRef idx="1">
              <a:schemeClr val="accent1"/>
            </a:effectRef>
            <a:fontRef idx="minor">
              <a:schemeClr val="tx1"/>
            </a:fontRef>
          </p:style>
        </p:cxnSp>
        <p:sp>
          <p:nvSpPr>
            <p:cNvPr id="69" name="CuadroTexto 68">
              <a:extLst>
                <a:ext uri="{FF2B5EF4-FFF2-40B4-BE49-F238E27FC236}">
                  <a16:creationId xmlns:a16="http://schemas.microsoft.com/office/drawing/2014/main" id="{CE103395-CE75-472C-941F-0949C433855E}"/>
                </a:ext>
              </a:extLst>
            </p:cNvPr>
            <p:cNvSpPr txBox="1"/>
            <p:nvPr/>
          </p:nvSpPr>
          <p:spPr>
            <a:xfrm>
              <a:off x="8578124" y="2835151"/>
              <a:ext cx="1841192" cy="1015663"/>
            </a:xfrm>
            <a:prstGeom prst="rect">
              <a:avLst/>
            </a:prstGeom>
            <a:noFill/>
          </p:spPr>
          <p:txBody>
            <a:bodyPr wrap="square" lIns="91440" tIns="45720" rIns="91440" bIns="45720" rtlCol="0" anchor="t">
              <a:spAutoFit/>
            </a:bodyPr>
            <a:lstStyle/>
            <a:p>
              <a:pPr algn="ctr"/>
              <a:r>
                <a:rPr lang="es-MX" sz="1000" b="1">
                  <a:solidFill>
                    <a:srgbClr val="5A3A72"/>
                  </a:solidFill>
                  <a:latin typeface="Century Gothic"/>
                  <a:ea typeface="ＭＳ Ｐゴシック"/>
                  <a:cs typeface="Century Gothic"/>
                </a:rPr>
                <a:t>Envío de Código de Activación</a:t>
              </a:r>
            </a:p>
            <a:p>
              <a:pPr algn="just"/>
              <a:endParaRPr lang="es-MX" sz="1000" b="1">
                <a:solidFill>
                  <a:srgbClr val="5A3A72"/>
                </a:solidFill>
                <a:latin typeface="Century Gothic"/>
                <a:ea typeface="ＭＳ Ｐゴシック"/>
                <a:cs typeface="Century Gothic"/>
              </a:endParaRPr>
            </a:p>
            <a:p>
              <a:pPr algn="just"/>
              <a:r>
                <a:rPr lang="es-MX" sz="1000">
                  <a:solidFill>
                    <a:srgbClr val="5A3A72"/>
                  </a:solidFill>
                  <a:latin typeface="Century Gothic"/>
                  <a:ea typeface="ＭＳ Ｐゴシック"/>
                  <a:cs typeface="Century Gothic"/>
                </a:rPr>
                <a:t>Se envía un código de activación a la o el ciudadano</a:t>
              </a:r>
            </a:p>
          </p:txBody>
        </p:sp>
        <p:sp>
          <p:nvSpPr>
            <p:cNvPr id="79" name="CuadroTexto 78">
              <a:extLst>
                <a:ext uri="{FF2B5EF4-FFF2-40B4-BE49-F238E27FC236}">
                  <a16:creationId xmlns:a16="http://schemas.microsoft.com/office/drawing/2014/main" id="{97CC4372-D4A1-4579-9E12-6F77A1088B64}"/>
                </a:ext>
              </a:extLst>
            </p:cNvPr>
            <p:cNvSpPr txBox="1"/>
            <p:nvPr/>
          </p:nvSpPr>
          <p:spPr>
            <a:xfrm>
              <a:off x="7379049" y="983619"/>
              <a:ext cx="2970959" cy="400110"/>
            </a:xfrm>
            <a:prstGeom prst="rect">
              <a:avLst/>
            </a:prstGeom>
            <a:noFill/>
          </p:spPr>
          <p:txBody>
            <a:bodyPr wrap="square" lIns="91440" tIns="45720" rIns="91440" bIns="45720" rtlCol="0" anchor="t">
              <a:spAutoFit/>
            </a:bodyPr>
            <a:lstStyle/>
            <a:p>
              <a:pPr algn="just"/>
              <a:r>
                <a:rPr lang="es-MX" sz="1000" b="1">
                  <a:solidFill>
                    <a:srgbClr val="5A3A72"/>
                  </a:solidFill>
                  <a:latin typeface="Century Gothic"/>
                  <a:ea typeface="ＭＳ Ｐゴシック"/>
                  <a:cs typeface="Century Gothic"/>
                </a:rPr>
                <a:t>Captura del reverso de la Credencial para validación de información en códigos.</a:t>
              </a:r>
              <a:endParaRPr lang="es-MX" sz="1000" b="1">
                <a:solidFill>
                  <a:srgbClr val="5A3A72"/>
                </a:solidFill>
                <a:ea typeface="ＭＳ Ｐゴシック"/>
                <a:cs typeface="Century Gothic"/>
              </a:endParaRPr>
            </a:p>
          </p:txBody>
        </p:sp>
        <p:sp>
          <p:nvSpPr>
            <p:cNvPr id="80" name="CuadroTexto 79">
              <a:extLst>
                <a:ext uri="{FF2B5EF4-FFF2-40B4-BE49-F238E27FC236}">
                  <a16:creationId xmlns:a16="http://schemas.microsoft.com/office/drawing/2014/main" id="{8A471E78-2F28-4726-ACBC-2891A142E0C4}"/>
                </a:ext>
              </a:extLst>
            </p:cNvPr>
            <p:cNvSpPr txBox="1"/>
            <p:nvPr/>
          </p:nvSpPr>
          <p:spPr>
            <a:xfrm>
              <a:off x="8064559" y="1457085"/>
              <a:ext cx="2231341" cy="553998"/>
            </a:xfrm>
            <a:prstGeom prst="rect">
              <a:avLst/>
            </a:prstGeom>
            <a:noFill/>
          </p:spPr>
          <p:txBody>
            <a:bodyPr wrap="square" lIns="91440" tIns="45720" rIns="91440" bIns="45720" rtlCol="0" anchor="t">
              <a:spAutoFit/>
            </a:bodyPr>
            <a:lstStyle/>
            <a:p>
              <a:pPr algn="just"/>
              <a:r>
                <a:rPr lang="es-MX" sz="1000" b="1">
                  <a:solidFill>
                    <a:srgbClr val="5A3A72"/>
                  </a:solidFill>
                  <a:latin typeface="Century Gothic"/>
                  <a:ea typeface="ＭＳ Ｐゴシック"/>
                  <a:cs typeface="Century Gothic"/>
                </a:rPr>
                <a:t>Ingreso de la cuenta de correo para notificación de su registro  ciudadano.</a:t>
              </a:r>
              <a:endParaRPr lang="es-MX" sz="1000" b="1">
                <a:solidFill>
                  <a:srgbClr val="5A3A72"/>
                </a:solidFill>
                <a:ea typeface="ＭＳ Ｐゴシック"/>
                <a:cs typeface="Century Gothic"/>
              </a:endParaRPr>
            </a:p>
          </p:txBody>
        </p:sp>
        <p:grpSp>
          <p:nvGrpSpPr>
            <p:cNvPr id="15" name="Grupo 14">
              <a:extLst>
                <a:ext uri="{FF2B5EF4-FFF2-40B4-BE49-F238E27FC236}">
                  <a16:creationId xmlns:a16="http://schemas.microsoft.com/office/drawing/2014/main" id="{3C63CA1C-29F1-4C21-BD87-61569F8AE9A7}"/>
                </a:ext>
              </a:extLst>
            </p:cNvPr>
            <p:cNvGrpSpPr/>
            <p:nvPr/>
          </p:nvGrpSpPr>
          <p:grpSpPr>
            <a:xfrm>
              <a:off x="6555346" y="901390"/>
              <a:ext cx="752335" cy="761527"/>
              <a:chOff x="5620229" y="2437986"/>
              <a:chExt cx="897187" cy="884923"/>
            </a:xfrm>
          </p:grpSpPr>
          <p:sp>
            <p:nvSpPr>
              <p:cNvPr id="71" name="Elipse 70">
                <a:extLst>
                  <a:ext uri="{FF2B5EF4-FFF2-40B4-BE49-F238E27FC236}">
                    <a16:creationId xmlns:a16="http://schemas.microsoft.com/office/drawing/2014/main" id="{571A46AC-0BCF-40B2-99DE-1763FFDCB0C6}"/>
                  </a:ext>
                </a:extLst>
              </p:cNvPr>
              <p:cNvSpPr/>
              <p:nvPr/>
            </p:nvSpPr>
            <p:spPr>
              <a:xfrm>
                <a:off x="5620229" y="2437986"/>
                <a:ext cx="897187" cy="884923"/>
              </a:xfrm>
              <a:prstGeom prst="ellipse">
                <a:avLst/>
              </a:prstGeom>
              <a:solidFill>
                <a:schemeClr val="bg2">
                  <a:lumMod val="20000"/>
                  <a:lumOff val="80000"/>
                </a:schemeClr>
              </a:solidFill>
              <a:ln>
                <a:solidFill>
                  <a:srgbClr val="10035B"/>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MX"/>
              </a:p>
            </p:txBody>
          </p:sp>
          <p:pic>
            <p:nvPicPr>
              <p:cNvPr id="9" name="Imagen 8">
                <a:extLst>
                  <a:ext uri="{FF2B5EF4-FFF2-40B4-BE49-F238E27FC236}">
                    <a16:creationId xmlns:a16="http://schemas.microsoft.com/office/drawing/2014/main" id="{4B776C8D-059E-4C7F-9170-46C0E4F53DE6}"/>
                  </a:ext>
                </a:extLst>
              </p:cNvPr>
              <p:cNvPicPr>
                <a:picLocks noChangeAspect="1"/>
              </p:cNvPicPr>
              <p:nvPr/>
            </p:nvPicPr>
            <p:blipFill>
              <a:blip r:embed="rId6"/>
              <a:stretch>
                <a:fillRect/>
              </a:stretch>
            </p:blipFill>
            <p:spPr>
              <a:xfrm>
                <a:off x="5777726" y="2723978"/>
                <a:ext cx="609157" cy="381363"/>
              </a:xfrm>
              <a:prstGeom prst="rect">
                <a:avLst/>
              </a:prstGeom>
            </p:spPr>
          </p:pic>
        </p:grpSp>
        <p:grpSp>
          <p:nvGrpSpPr>
            <p:cNvPr id="19" name="Grupo 18">
              <a:extLst>
                <a:ext uri="{FF2B5EF4-FFF2-40B4-BE49-F238E27FC236}">
                  <a16:creationId xmlns:a16="http://schemas.microsoft.com/office/drawing/2014/main" id="{40883A79-1B3D-438A-900C-9BFCFE778573}"/>
                </a:ext>
              </a:extLst>
            </p:cNvPr>
            <p:cNvGrpSpPr/>
            <p:nvPr/>
          </p:nvGrpSpPr>
          <p:grpSpPr>
            <a:xfrm>
              <a:off x="7433582" y="1399479"/>
              <a:ext cx="653049" cy="601501"/>
              <a:chOff x="3694794" y="1528426"/>
              <a:chExt cx="897187" cy="884923"/>
            </a:xfrm>
          </p:grpSpPr>
          <p:sp>
            <p:nvSpPr>
              <p:cNvPr id="75" name="Elipse 74">
                <a:extLst>
                  <a:ext uri="{FF2B5EF4-FFF2-40B4-BE49-F238E27FC236}">
                    <a16:creationId xmlns:a16="http://schemas.microsoft.com/office/drawing/2014/main" id="{AEA91699-CC19-4DD7-B561-FD096B587A79}"/>
                  </a:ext>
                </a:extLst>
              </p:cNvPr>
              <p:cNvSpPr/>
              <p:nvPr/>
            </p:nvSpPr>
            <p:spPr>
              <a:xfrm>
                <a:off x="3694794" y="1528426"/>
                <a:ext cx="897187" cy="884923"/>
              </a:xfrm>
              <a:prstGeom prst="ellipse">
                <a:avLst/>
              </a:prstGeom>
              <a:solidFill>
                <a:schemeClr val="bg2">
                  <a:lumMod val="20000"/>
                  <a:lumOff val="80000"/>
                </a:schemeClr>
              </a:solidFill>
              <a:ln>
                <a:solidFill>
                  <a:srgbClr val="10035B"/>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MX"/>
              </a:p>
            </p:txBody>
          </p:sp>
          <p:pic>
            <p:nvPicPr>
              <p:cNvPr id="18" name="Imagen 17">
                <a:extLst>
                  <a:ext uri="{FF2B5EF4-FFF2-40B4-BE49-F238E27FC236}">
                    <a16:creationId xmlns:a16="http://schemas.microsoft.com/office/drawing/2014/main" id="{97EA93C0-9EFF-476E-8622-62AFD938EB7A}"/>
                  </a:ext>
                </a:extLst>
              </p:cNvPr>
              <p:cNvPicPr>
                <a:picLocks noChangeAspect="1"/>
              </p:cNvPicPr>
              <p:nvPr/>
            </p:nvPicPr>
            <p:blipFill>
              <a:blip r:embed="rId7">
                <a:alphaModFix/>
                <a:duotone>
                  <a:schemeClr val="accent2">
                    <a:shade val="45000"/>
                    <a:satMod val="135000"/>
                  </a:schemeClr>
                  <a:prstClr val="white"/>
                </a:duotone>
                <a:extLst>
                  <a:ext uri="{BEBA8EAE-BF5A-486C-A8C5-ECC9F3942E4B}">
                    <a14:imgProps xmlns:a14="http://schemas.microsoft.com/office/drawing/2010/main">
                      <a14:imgLayer r:embed="rId8">
                        <a14:imgEffect>
                          <a14:artisticLineDrawing/>
                        </a14:imgEffect>
                      </a14:imgLayer>
                    </a14:imgProps>
                  </a:ext>
                </a:extLst>
              </a:blip>
              <a:stretch>
                <a:fillRect/>
              </a:stretch>
            </p:blipFill>
            <p:spPr>
              <a:xfrm>
                <a:off x="3903162" y="1692976"/>
                <a:ext cx="524096" cy="550998"/>
              </a:xfrm>
              <a:prstGeom prst="rect">
                <a:avLst/>
              </a:prstGeom>
            </p:spPr>
          </p:pic>
        </p:grpSp>
        <p:cxnSp>
          <p:nvCxnSpPr>
            <p:cNvPr id="81" name="Conector recto 80">
              <a:extLst>
                <a:ext uri="{FF2B5EF4-FFF2-40B4-BE49-F238E27FC236}">
                  <a16:creationId xmlns:a16="http://schemas.microsoft.com/office/drawing/2014/main" id="{3E42C509-A768-4CF4-A329-DFF2DF3E7C60}"/>
                </a:ext>
              </a:extLst>
            </p:cNvPr>
            <p:cNvCxnSpPr>
              <a:cxnSpLocks/>
              <a:endCxn id="50" idx="3"/>
            </p:cNvCxnSpPr>
            <p:nvPr/>
          </p:nvCxnSpPr>
          <p:spPr>
            <a:xfrm flipH="1">
              <a:off x="4921101" y="1292910"/>
              <a:ext cx="1602568" cy="458730"/>
            </a:xfrm>
            <a:prstGeom prst="line">
              <a:avLst/>
            </a:prstGeom>
            <a:ln>
              <a:solidFill>
                <a:srgbClr val="10035B"/>
              </a:solidFill>
            </a:ln>
          </p:spPr>
          <p:style>
            <a:lnRef idx="2">
              <a:schemeClr val="accent1"/>
            </a:lnRef>
            <a:fillRef idx="0">
              <a:schemeClr val="accent1"/>
            </a:fillRef>
            <a:effectRef idx="1">
              <a:schemeClr val="accent1"/>
            </a:effectRef>
            <a:fontRef idx="minor">
              <a:schemeClr val="tx1"/>
            </a:fontRef>
          </p:style>
        </p:cxnSp>
        <p:cxnSp>
          <p:nvCxnSpPr>
            <p:cNvPr id="82" name="Conector recto 81">
              <a:extLst>
                <a:ext uri="{FF2B5EF4-FFF2-40B4-BE49-F238E27FC236}">
                  <a16:creationId xmlns:a16="http://schemas.microsoft.com/office/drawing/2014/main" id="{0F39DEC4-BE91-4CAC-9659-4C15388FC33B}"/>
                </a:ext>
              </a:extLst>
            </p:cNvPr>
            <p:cNvCxnSpPr>
              <a:cxnSpLocks/>
              <a:stCxn id="75" idx="2"/>
            </p:cNvCxnSpPr>
            <p:nvPr/>
          </p:nvCxnSpPr>
          <p:spPr>
            <a:xfrm flipH="1">
              <a:off x="4959081" y="1700230"/>
              <a:ext cx="2474500" cy="51411"/>
            </a:xfrm>
            <a:prstGeom prst="line">
              <a:avLst/>
            </a:prstGeom>
            <a:ln>
              <a:solidFill>
                <a:srgbClr val="10035B"/>
              </a:solidFill>
            </a:ln>
          </p:spPr>
          <p:style>
            <a:lnRef idx="2">
              <a:schemeClr val="accent1"/>
            </a:lnRef>
            <a:fillRef idx="0">
              <a:schemeClr val="accent1"/>
            </a:fillRef>
            <a:effectRef idx="1">
              <a:schemeClr val="accent1"/>
            </a:effectRef>
            <a:fontRef idx="minor">
              <a:schemeClr val="tx1"/>
            </a:fontRef>
          </p:style>
        </p:cxnSp>
        <p:sp>
          <p:nvSpPr>
            <p:cNvPr id="90" name="CuadroTexto 89">
              <a:extLst>
                <a:ext uri="{FF2B5EF4-FFF2-40B4-BE49-F238E27FC236}">
                  <a16:creationId xmlns:a16="http://schemas.microsoft.com/office/drawing/2014/main" id="{72942A8C-7FD9-4EF1-BFB1-C30D095AA8FA}"/>
                </a:ext>
              </a:extLst>
            </p:cNvPr>
            <p:cNvSpPr txBox="1"/>
            <p:nvPr/>
          </p:nvSpPr>
          <p:spPr>
            <a:xfrm>
              <a:off x="8533797" y="5127085"/>
              <a:ext cx="1897649" cy="1015663"/>
            </a:xfrm>
            <a:prstGeom prst="rect">
              <a:avLst/>
            </a:prstGeom>
            <a:noFill/>
          </p:spPr>
          <p:txBody>
            <a:bodyPr wrap="square" lIns="91440" tIns="45720" rIns="91440" bIns="45720" rtlCol="0" anchor="t">
              <a:spAutoFit/>
            </a:bodyPr>
            <a:lstStyle/>
            <a:p>
              <a:pPr algn="ctr"/>
              <a:r>
                <a:rPr lang="es-MX" sz="1000" b="1">
                  <a:solidFill>
                    <a:srgbClr val="5A3A72"/>
                  </a:solidFill>
                  <a:latin typeface="Century Gothic"/>
                  <a:ea typeface="ＭＳ Ｐゴシック"/>
                  <a:cs typeface="Century Gothic"/>
                </a:rPr>
                <a:t>Uso Código de Activación</a:t>
              </a:r>
            </a:p>
            <a:p>
              <a:pPr algn="just"/>
              <a:endParaRPr lang="es-MX" sz="1000" b="1">
                <a:solidFill>
                  <a:srgbClr val="5A3A72"/>
                </a:solidFill>
                <a:latin typeface="Century Gothic"/>
                <a:ea typeface="ＭＳ Ｐゴシック"/>
                <a:cs typeface="Century Gothic"/>
              </a:endParaRPr>
            </a:p>
            <a:p>
              <a:pPr algn="just"/>
              <a:r>
                <a:rPr lang="es-MX" sz="1000">
                  <a:solidFill>
                    <a:srgbClr val="5A3A72"/>
                  </a:solidFill>
                  <a:latin typeface="Century Gothic"/>
                  <a:ea typeface="ＭＳ Ｐゴシック"/>
                  <a:cs typeface="Century Gothic"/>
                </a:rPr>
                <a:t>La o el Ciudadano ingresa el código de activación, selecciona participar en los procesos activos y vigentes</a:t>
              </a:r>
            </a:p>
          </p:txBody>
        </p:sp>
        <p:pic>
          <p:nvPicPr>
            <p:cNvPr id="91" name="Imagen 90">
              <a:extLst>
                <a:ext uri="{FF2B5EF4-FFF2-40B4-BE49-F238E27FC236}">
                  <a16:creationId xmlns:a16="http://schemas.microsoft.com/office/drawing/2014/main" id="{EFF61383-6900-4648-98C6-8725C9DBC618}"/>
                </a:ext>
              </a:extLst>
            </p:cNvPr>
            <p:cNvPicPr>
              <a:picLocks noChangeAspect="1"/>
            </p:cNvPicPr>
            <p:nvPr/>
          </p:nvPicPr>
          <p:blipFill>
            <a:blip r:embed="rId9"/>
            <a:stretch>
              <a:fillRect/>
            </a:stretch>
          </p:blipFill>
          <p:spPr>
            <a:xfrm>
              <a:off x="4226947" y="5243344"/>
              <a:ext cx="700710" cy="1169550"/>
            </a:xfrm>
            <a:prstGeom prst="rect">
              <a:avLst/>
            </a:prstGeom>
          </p:spPr>
        </p:pic>
        <p:cxnSp>
          <p:nvCxnSpPr>
            <p:cNvPr id="115" name="Conector: angular 114">
              <a:extLst>
                <a:ext uri="{FF2B5EF4-FFF2-40B4-BE49-F238E27FC236}">
                  <a16:creationId xmlns:a16="http://schemas.microsoft.com/office/drawing/2014/main" id="{0DFBFACE-20A0-48C2-9CF5-9C0650020E5D}"/>
                </a:ext>
              </a:extLst>
            </p:cNvPr>
            <p:cNvCxnSpPr>
              <a:cxnSpLocks/>
              <a:stCxn id="62" idx="1"/>
              <a:endCxn id="91" idx="3"/>
            </p:cNvCxnSpPr>
            <p:nvPr/>
          </p:nvCxnSpPr>
          <p:spPr>
            <a:xfrm rot="10800000">
              <a:off x="4927657" y="5828119"/>
              <a:ext cx="2979832" cy="3476"/>
            </a:xfrm>
            <a:prstGeom prst="bentConnector3">
              <a:avLst>
                <a:gd name="adj1" fmla="val 50000"/>
              </a:avLst>
            </a:prstGeom>
            <a:ln w="28575">
              <a:solidFill>
                <a:srgbClr val="10035B"/>
              </a:solidFill>
              <a:prstDash val="sysDash"/>
              <a:tailEnd type="triangle"/>
            </a:ln>
          </p:spPr>
          <p:style>
            <a:lnRef idx="2">
              <a:schemeClr val="accent1"/>
            </a:lnRef>
            <a:fillRef idx="0">
              <a:schemeClr val="accent1"/>
            </a:fillRef>
            <a:effectRef idx="1">
              <a:schemeClr val="accent1"/>
            </a:effectRef>
            <a:fontRef idx="minor">
              <a:schemeClr val="tx1"/>
            </a:fontRef>
          </p:style>
        </p:cxnSp>
        <p:sp>
          <p:nvSpPr>
            <p:cNvPr id="122" name="CuadroTexto 121">
              <a:extLst>
                <a:ext uri="{FF2B5EF4-FFF2-40B4-BE49-F238E27FC236}">
                  <a16:creationId xmlns:a16="http://schemas.microsoft.com/office/drawing/2014/main" id="{A0DB1516-939C-41DE-BD8C-9F40BC7AF71D}"/>
                </a:ext>
              </a:extLst>
            </p:cNvPr>
            <p:cNvSpPr txBox="1"/>
            <p:nvPr/>
          </p:nvSpPr>
          <p:spPr>
            <a:xfrm>
              <a:off x="1912701" y="5249163"/>
              <a:ext cx="2102468" cy="1015663"/>
            </a:xfrm>
            <a:prstGeom prst="rect">
              <a:avLst/>
            </a:prstGeom>
            <a:noFill/>
          </p:spPr>
          <p:txBody>
            <a:bodyPr wrap="square" lIns="91440" tIns="45720" rIns="91440" bIns="45720" rtlCol="0" anchor="t">
              <a:spAutoFit/>
            </a:bodyPr>
            <a:lstStyle/>
            <a:p>
              <a:pPr algn="ctr"/>
              <a:r>
                <a:rPr lang="es-MX" sz="1000" b="1">
                  <a:solidFill>
                    <a:srgbClr val="5A3A72"/>
                  </a:solidFill>
                  <a:latin typeface="Century Gothic"/>
                  <a:ea typeface="ＭＳ Ｐゴシック"/>
                  <a:cs typeface="Century Gothic"/>
                </a:rPr>
                <a:t>Capturan y envío del registro ciudadano</a:t>
              </a:r>
            </a:p>
            <a:p>
              <a:pPr algn="ctr"/>
              <a:endParaRPr lang="es-MX" sz="1000" b="1">
                <a:solidFill>
                  <a:srgbClr val="5A3A72"/>
                </a:solidFill>
                <a:latin typeface="Century Gothic"/>
                <a:ea typeface="ＭＳ Ｐゴシック"/>
                <a:cs typeface="Century Gothic"/>
              </a:endParaRPr>
            </a:p>
            <a:p>
              <a:pPr algn="just"/>
              <a:r>
                <a:rPr lang="es-MX" sz="1000">
                  <a:solidFill>
                    <a:srgbClr val="5A3A72"/>
                  </a:solidFill>
                  <a:latin typeface="Century Gothic"/>
                  <a:ea typeface="ＭＳ Ｐゴシック"/>
                  <a:cs typeface="Century Gothic"/>
                </a:rPr>
                <a:t>Las y los ciudadanos captan su registro ciudadano mediante la aplicación móvil.</a:t>
              </a:r>
            </a:p>
          </p:txBody>
        </p:sp>
        <p:grpSp>
          <p:nvGrpSpPr>
            <p:cNvPr id="125" name="Grupo 124">
              <a:extLst>
                <a:ext uri="{FF2B5EF4-FFF2-40B4-BE49-F238E27FC236}">
                  <a16:creationId xmlns:a16="http://schemas.microsoft.com/office/drawing/2014/main" id="{305A6F5D-348C-4837-A14A-10C0A658AF79}"/>
                </a:ext>
              </a:extLst>
            </p:cNvPr>
            <p:cNvGrpSpPr/>
            <p:nvPr/>
          </p:nvGrpSpPr>
          <p:grpSpPr>
            <a:xfrm>
              <a:off x="3173113" y="4271613"/>
              <a:ext cx="576701" cy="576350"/>
              <a:chOff x="7889020" y="3042526"/>
              <a:chExt cx="897187" cy="884923"/>
            </a:xfrm>
          </p:grpSpPr>
          <p:sp>
            <p:nvSpPr>
              <p:cNvPr id="126" name="Elipse 125">
                <a:extLst>
                  <a:ext uri="{FF2B5EF4-FFF2-40B4-BE49-F238E27FC236}">
                    <a16:creationId xmlns:a16="http://schemas.microsoft.com/office/drawing/2014/main" id="{DBADEB9B-99B1-46B4-A43A-A7FA17874E9E}"/>
                  </a:ext>
                </a:extLst>
              </p:cNvPr>
              <p:cNvSpPr/>
              <p:nvPr/>
            </p:nvSpPr>
            <p:spPr>
              <a:xfrm>
                <a:off x="7889020" y="3042526"/>
                <a:ext cx="897187" cy="884923"/>
              </a:xfrm>
              <a:prstGeom prst="ellipse">
                <a:avLst/>
              </a:prstGeom>
              <a:solidFill>
                <a:schemeClr val="bg2">
                  <a:lumMod val="20000"/>
                  <a:lumOff val="80000"/>
                </a:schemeClr>
              </a:solidFill>
              <a:ln>
                <a:solidFill>
                  <a:srgbClr val="10035B"/>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MX"/>
              </a:p>
            </p:txBody>
          </p:sp>
          <p:pic>
            <p:nvPicPr>
              <p:cNvPr id="127" name="Imagen 126">
                <a:extLst>
                  <a:ext uri="{FF2B5EF4-FFF2-40B4-BE49-F238E27FC236}">
                    <a16:creationId xmlns:a16="http://schemas.microsoft.com/office/drawing/2014/main" id="{2596D203-6533-464D-9835-A11EFEDFD741}"/>
                  </a:ext>
                </a:extLst>
              </p:cNvPr>
              <p:cNvPicPr>
                <a:picLocks noChangeAspect="1"/>
              </p:cNvPicPr>
              <p:nvPr/>
            </p:nvPicPr>
            <p:blipFill>
              <a:blip r:embed="rId10"/>
              <a:stretch>
                <a:fillRect/>
              </a:stretch>
            </p:blipFill>
            <p:spPr>
              <a:xfrm>
                <a:off x="7929773" y="3271132"/>
                <a:ext cx="844455" cy="538012"/>
              </a:xfrm>
              <a:prstGeom prst="rect">
                <a:avLst/>
              </a:prstGeom>
            </p:spPr>
          </p:pic>
        </p:grpSp>
        <p:grpSp>
          <p:nvGrpSpPr>
            <p:cNvPr id="128" name="Grupo 127">
              <a:extLst>
                <a:ext uri="{FF2B5EF4-FFF2-40B4-BE49-F238E27FC236}">
                  <a16:creationId xmlns:a16="http://schemas.microsoft.com/office/drawing/2014/main" id="{4CF30312-A3DC-4359-8176-ACD77DAE2FB5}"/>
                </a:ext>
              </a:extLst>
            </p:cNvPr>
            <p:cNvGrpSpPr/>
            <p:nvPr/>
          </p:nvGrpSpPr>
          <p:grpSpPr>
            <a:xfrm>
              <a:off x="4310164" y="4316073"/>
              <a:ext cx="517781" cy="576350"/>
              <a:chOff x="8007135" y="3992242"/>
              <a:chExt cx="897187" cy="884923"/>
            </a:xfrm>
          </p:grpSpPr>
          <p:sp>
            <p:nvSpPr>
              <p:cNvPr id="129" name="Elipse 128">
                <a:extLst>
                  <a:ext uri="{FF2B5EF4-FFF2-40B4-BE49-F238E27FC236}">
                    <a16:creationId xmlns:a16="http://schemas.microsoft.com/office/drawing/2014/main" id="{9465DD7E-01F7-4211-9527-AE63653DAEA1}"/>
                  </a:ext>
                </a:extLst>
              </p:cNvPr>
              <p:cNvSpPr/>
              <p:nvPr/>
            </p:nvSpPr>
            <p:spPr>
              <a:xfrm>
                <a:off x="8007135" y="3992242"/>
                <a:ext cx="897187" cy="884923"/>
              </a:xfrm>
              <a:prstGeom prst="ellipse">
                <a:avLst/>
              </a:prstGeom>
              <a:solidFill>
                <a:schemeClr val="bg2">
                  <a:lumMod val="20000"/>
                  <a:lumOff val="80000"/>
                </a:schemeClr>
              </a:solidFill>
              <a:ln>
                <a:solidFill>
                  <a:srgbClr val="10035B"/>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MX"/>
              </a:p>
            </p:txBody>
          </p:sp>
          <p:pic>
            <p:nvPicPr>
              <p:cNvPr id="130" name="Imagen 129">
                <a:extLst>
                  <a:ext uri="{FF2B5EF4-FFF2-40B4-BE49-F238E27FC236}">
                    <a16:creationId xmlns:a16="http://schemas.microsoft.com/office/drawing/2014/main" id="{904AD80D-544E-4B76-9B4F-DB2286798308}"/>
                  </a:ext>
                </a:extLst>
              </p:cNvPr>
              <p:cNvPicPr>
                <a:picLocks noChangeAspect="1"/>
              </p:cNvPicPr>
              <p:nvPr/>
            </p:nvPicPr>
            <p:blipFill>
              <a:blip r:embed="rId11"/>
              <a:stretch>
                <a:fillRect/>
              </a:stretch>
            </p:blipFill>
            <p:spPr>
              <a:xfrm>
                <a:off x="8159640" y="4121827"/>
                <a:ext cx="582776" cy="579465"/>
              </a:xfrm>
              <a:prstGeom prst="rect">
                <a:avLst/>
              </a:prstGeom>
            </p:spPr>
          </p:pic>
        </p:grpSp>
        <p:grpSp>
          <p:nvGrpSpPr>
            <p:cNvPr id="131" name="Grupo 130">
              <a:extLst>
                <a:ext uri="{FF2B5EF4-FFF2-40B4-BE49-F238E27FC236}">
                  <a16:creationId xmlns:a16="http://schemas.microsoft.com/office/drawing/2014/main" id="{DB7AA1CB-7BDE-4924-BC73-3E8E4396127E}"/>
                </a:ext>
              </a:extLst>
            </p:cNvPr>
            <p:cNvGrpSpPr/>
            <p:nvPr/>
          </p:nvGrpSpPr>
          <p:grpSpPr>
            <a:xfrm>
              <a:off x="5560315" y="4347125"/>
              <a:ext cx="562133" cy="587342"/>
              <a:chOff x="8159640" y="4974037"/>
              <a:chExt cx="897187" cy="884923"/>
            </a:xfrm>
          </p:grpSpPr>
          <p:sp>
            <p:nvSpPr>
              <p:cNvPr id="132" name="Elipse 131">
                <a:extLst>
                  <a:ext uri="{FF2B5EF4-FFF2-40B4-BE49-F238E27FC236}">
                    <a16:creationId xmlns:a16="http://schemas.microsoft.com/office/drawing/2014/main" id="{6B04B7D9-096D-4062-9400-1E4B681ED849}"/>
                  </a:ext>
                </a:extLst>
              </p:cNvPr>
              <p:cNvSpPr/>
              <p:nvPr/>
            </p:nvSpPr>
            <p:spPr>
              <a:xfrm>
                <a:off x="8159640" y="4974037"/>
                <a:ext cx="897187" cy="884923"/>
              </a:xfrm>
              <a:prstGeom prst="ellipse">
                <a:avLst/>
              </a:prstGeom>
              <a:solidFill>
                <a:schemeClr val="bg2">
                  <a:lumMod val="20000"/>
                  <a:lumOff val="80000"/>
                </a:schemeClr>
              </a:solidFill>
              <a:ln>
                <a:solidFill>
                  <a:srgbClr val="10035B"/>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MX"/>
              </a:p>
            </p:txBody>
          </p:sp>
          <p:pic>
            <p:nvPicPr>
              <p:cNvPr id="133" name="Imagen 132">
                <a:extLst>
                  <a:ext uri="{FF2B5EF4-FFF2-40B4-BE49-F238E27FC236}">
                    <a16:creationId xmlns:a16="http://schemas.microsoft.com/office/drawing/2014/main" id="{65BBD987-8593-4ABC-884A-E1FC77158C43}"/>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9934" b="89404" l="6195" r="89823">
                            <a14:foregroundMark x1="9292" y1="22517" x2="6195" y2="27152"/>
                          </a14:backgroundRemoval>
                        </a14:imgEffect>
                      </a14:imgLayer>
                    </a14:imgProps>
                  </a:ext>
                </a:extLst>
              </a:blip>
              <a:stretch>
                <a:fillRect/>
              </a:stretch>
            </p:blipFill>
            <p:spPr>
              <a:xfrm>
                <a:off x="8324233" y="5244953"/>
                <a:ext cx="582776" cy="389377"/>
              </a:xfrm>
              <a:prstGeom prst="rect">
                <a:avLst/>
              </a:prstGeom>
            </p:spPr>
          </p:pic>
        </p:grpSp>
        <p:sp>
          <p:nvSpPr>
            <p:cNvPr id="134" name="CuadroTexto 133">
              <a:extLst>
                <a:ext uri="{FF2B5EF4-FFF2-40B4-BE49-F238E27FC236}">
                  <a16:creationId xmlns:a16="http://schemas.microsoft.com/office/drawing/2014/main" id="{D341E780-2A58-4DF6-81DD-6E37DFBC715D}"/>
                </a:ext>
              </a:extLst>
            </p:cNvPr>
            <p:cNvSpPr txBox="1"/>
            <p:nvPr/>
          </p:nvSpPr>
          <p:spPr>
            <a:xfrm>
              <a:off x="2740981" y="3900365"/>
              <a:ext cx="1440963" cy="400110"/>
            </a:xfrm>
            <a:prstGeom prst="rect">
              <a:avLst/>
            </a:prstGeom>
            <a:noFill/>
          </p:spPr>
          <p:txBody>
            <a:bodyPr wrap="square" lIns="91440" tIns="45720" rIns="91440" bIns="45720" rtlCol="0" anchor="t">
              <a:spAutoFit/>
            </a:bodyPr>
            <a:lstStyle/>
            <a:p>
              <a:pPr algn="ctr"/>
              <a:r>
                <a:rPr lang="es-MX" sz="1000" b="1">
                  <a:solidFill>
                    <a:srgbClr val="5A3A72"/>
                  </a:solidFill>
                  <a:latin typeface="Century Gothic"/>
                  <a:ea typeface="ＭＳ Ｐゴシック"/>
                  <a:cs typeface="Century Gothic"/>
                </a:rPr>
                <a:t>Anverso y reverso de la Credencial</a:t>
              </a:r>
              <a:endParaRPr lang="es-MX" sz="1000" b="1">
                <a:solidFill>
                  <a:srgbClr val="5A3A72"/>
                </a:solidFill>
                <a:ea typeface="ＭＳ Ｐゴシック"/>
                <a:cs typeface="Century Gothic"/>
              </a:endParaRPr>
            </a:p>
          </p:txBody>
        </p:sp>
        <p:sp>
          <p:nvSpPr>
            <p:cNvPr id="135" name="CuadroTexto 134">
              <a:extLst>
                <a:ext uri="{FF2B5EF4-FFF2-40B4-BE49-F238E27FC236}">
                  <a16:creationId xmlns:a16="http://schemas.microsoft.com/office/drawing/2014/main" id="{4A9F6303-7B71-4965-8FC6-7B6E7E1224E9}"/>
                </a:ext>
              </a:extLst>
            </p:cNvPr>
            <p:cNvSpPr txBox="1"/>
            <p:nvPr/>
          </p:nvSpPr>
          <p:spPr>
            <a:xfrm>
              <a:off x="4105679" y="3946435"/>
              <a:ext cx="1070837" cy="400110"/>
            </a:xfrm>
            <a:prstGeom prst="rect">
              <a:avLst/>
            </a:prstGeom>
            <a:noFill/>
          </p:spPr>
          <p:txBody>
            <a:bodyPr wrap="square" lIns="91440" tIns="45720" rIns="91440" bIns="45720" rtlCol="0" anchor="t">
              <a:spAutoFit/>
            </a:bodyPr>
            <a:lstStyle/>
            <a:p>
              <a:pPr algn="ctr"/>
              <a:r>
                <a:rPr lang="es-MX" sz="1000" b="1">
                  <a:solidFill>
                    <a:srgbClr val="5A3A72"/>
                  </a:solidFill>
                  <a:latin typeface="Century Gothic"/>
                  <a:ea typeface="ＭＳ Ｐゴシック"/>
                  <a:cs typeface="Century Gothic"/>
                </a:rPr>
                <a:t>Foto de la o el ciudadano</a:t>
              </a:r>
              <a:endParaRPr lang="es-MX" sz="1000" b="1">
                <a:solidFill>
                  <a:srgbClr val="5A3A72"/>
                </a:solidFill>
                <a:ea typeface="ＭＳ Ｐゴシック"/>
                <a:cs typeface="Century Gothic"/>
              </a:endParaRPr>
            </a:p>
          </p:txBody>
        </p:sp>
        <p:sp>
          <p:nvSpPr>
            <p:cNvPr id="136" name="CuadroTexto 135">
              <a:extLst>
                <a:ext uri="{FF2B5EF4-FFF2-40B4-BE49-F238E27FC236}">
                  <a16:creationId xmlns:a16="http://schemas.microsoft.com/office/drawing/2014/main" id="{3356A4BB-A941-446C-BC88-A746EDCF7B0E}"/>
                </a:ext>
              </a:extLst>
            </p:cNvPr>
            <p:cNvSpPr txBox="1"/>
            <p:nvPr/>
          </p:nvSpPr>
          <p:spPr>
            <a:xfrm>
              <a:off x="5060748" y="3925906"/>
              <a:ext cx="1392855" cy="400110"/>
            </a:xfrm>
            <a:prstGeom prst="rect">
              <a:avLst/>
            </a:prstGeom>
            <a:noFill/>
          </p:spPr>
          <p:txBody>
            <a:bodyPr wrap="square" lIns="91440" tIns="45720" rIns="91440" bIns="45720" rtlCol="0" anchor="t">
              <a:spAutoFit/>
            </a:bodyPr>
            <a:lstStyle/>
            <a:p>
              <a:pPr algn="ctr"/>
              <a:r>
                <a:rPr lang="es-MX" sz="1000" b="1">
                  <a:solidFill>
                    <a:srgbClr val="5A3A72"/>
                  </a:solidFill>
                  <a:latin typeface="Century Gothic"/>
                  <a:ea typeface="ＭＳ Ｐゴシック"/>
                  <a:cs typeface="Century Gothic"/>
                </a:rPr>
                <a:t>Firma de la o el ciudadano</a:t>
              </a:r>
              <a:endParaRPr lang="es-MX" sz="1000" b="1">
                <a:solidFill>
                  <a:srgbClr val="5A3A72"/>
                </a:solidFill>
                <a:ea typeface="ＭＳ Ｐゴシック"/>
                <a:cs typeface="Century Gothic"/>
              </a:endParaRPr>
            </a:p>
          </p:txBody>
        </p:sp>
        <p:cxnSp>
          <p:nvCxnSpPr>
            <p:cNvPr id="142" name="Conector recto 141">
              <a:extLst>
                <a:ext uri="{FF2B5EF4-FFF2-40B4-BE49-F238E27FC236}">
                  <a16:creationId xmlns:a16="http://schemas.microsoft.com/office/drawing/2014/main" id="{42A3CE87-CC46-42B7-996B-62B209B7127F}"/>
                </a:ext>
              </a:extLst>
            </p:cNvPr>
            <p:cNvCxnSpPr>
              <a:cxnSpLocks/>
              <a:stCxn id="126" idx="5"/>
              <a:endCxn id="91" idx="0"/>
            </p:cNvCxnSpPr>
            <p:nvPr/>
          </p:nvCxnSpPr>
          <p:spPr>
            <a:xfrm>
              <a:off x="3665358" y="4763558"/>
              <a:ext cx="911945" cy="479786"/>
            </a:xfrm>
            <a:prstGeom prst="line">
              <a:avLst/>
            </a:prstGeom>
            <a:ln>
              <a:solidFill>
                <a:srgbClr val="10035B"/>
              </a:solidFill>
            </a:ln>
          </p:spPr>
          <p:style>
            <a:lnRef idx="2">
              <a:schemeClr val="accent1"/>
            </a:lnRef>
            <a:fillRef idx="0">
              <a:schemeClr val="accent1"/>
            </a:fillRef>
            <a:effectRef idx="1">
              <a:schemeClr val="accent1"/>
            </a:effectRef>
            <a:fontRef idx="minor">
              <a:schemeClr val="tx1"/>
            </a:fontRef>
          </p:style>
        </p:cxnSp>
        <p:cxnSp>
          <p:nvCxnSpPr>
            <p:cNvPr id="145" name="Conector recto 144">
              <a:extLst>
                <a:ext uri="{FF2B5EF4-FFF2-40B4-BE49-F238E27FC236}">
                  <a16:creationId xmlns:a16="http://schemas.microsoft.com/office/drawing/2014/main" id="{7C8AA9DD-522F-441A-82F1-2F3119B44B91}"/>
                </a:ext>
              </a:extLst>
            </p:cNvPr>
            <p:cNvCxnSpPr>
              <a:cxnSpLocks/>
              <a:stCxn id="129" idx="4"/>
              <a:endCxn id="91" idx="0"/>
            </p:cNvCxnSpPr>
            <p:nvPr/>
          </p:nvCxnSpPr>
          <p:spPr>
            <a:xfrm>
              <a:off x="4569054" y="4892424"/>
              <a:ext cx="8248" cy="350921"/>
            </a:xfrm>
            <a:prstGeom prst="line">
              <a:avLst/>
            </a:prstGeom>
            <a:ln>
              <a:solidFill>
                <a:srgbClr val="10035B"/>
              </a:solidFill>
            </a:ln>
          </p:spPr>
          <p:style>
            <a:lnRef idx="2">
              <a:schemeClr val="accent1"/>
            </a:lnRef>
            <a:fillRef idx="0">
              <a:schemeClr val="accent1"/>
            </a:fillRef>
            <a:effectRef idx="1">
              <a:schemeClr val="accent1"/>
            </a:effectRef>
            <a:fontRef idx="minor">
              <a:schemeClr val="tx1"/>
            </a:fontRef>
          </p:style>
        </p:cxnSp>
        <p:cxnSp>
          <p:nvCxnSpPr>
            <p:cNvPr id="148" name="Conector recto 147">
              <a:extLst>
                <a:ext uri="{FF2B5EF4-FFF2-40B4-BE49-F238E27FC236}">
                  <a16:creationId xmlns:a16="http://schemas.microsoft.com/office/drawing/2014/main" id="{352A744C-0AF7-4DDB-A683-D1D4F0793391}"/>
                </a:ext>
              </a:extLst>
            </p:cNvPr>
            <p:cNvCxnSpPr>
              <a:cxnSpLocks/>
              <a:stCxn id="132" idx="2"/>
              <a:endCxn id="91" idx="0"/>
            </p:cNvCxnSpPr>
            <p:nvPr/>
          </p:nvCxnSpPr>
          <p:spPr>
            <a:xfrm flipH="1">
              <a:off x="4577302" y="4640796"/>
              <a:ext cx="983012" cy="602548"/>
            </a:xfrm>
            <a:prstGeom prst="line">
              <a:avLst/>
            </a:prstGeom>
            <a:ln>
              <a:solidFill>
                <a:srgbClr val="10035B"/>
              </a:solidFill>
            </a:ln>
          </p:spPr>
          <p:style>
            <a:lnRef idx="2">
              <a:schemeClr val="accent1"/>
            </a:lnRef>
            <a:fillRef idx="0">
              <a:schemeClr val="accent1"/>
            </a:fillRef>
            <a:effectRef idx="1">
              <a:schemeClr val="accent1"/>
            </a:effectRef>
            <a:fontRef idx="minor">
              <a:schemeClr val="tx1"/>
            </a:fontRef>
          </p:style>
        </p:cxnSp>
        <p:sp>
          <p:nvSpPr>
            <p:cNvPr id="169" name="Elipse 168">
              <a:extLst>
                <a:ext uri="{FF2B5EF4-FFF2-40B4-BE49-F238E27FC236}">
                  <a16:creationId xmlns:a16="http://schemas.microsoft.com/office/drawing/2014/main" id="{4AC317D2-E694-4094-B71D-F980E6312C42}"/>
                </a:ext>
              </a:extLst>
            </p:cNvPr>
            <p:cNvSpPr/>
            <p:nvPr/>
          </p:nvSpPr>
          <p:spPr>
            <a:xfrm>
              <a:off x="3114720" y="993564"/>
              <a:ext cx="398299" cy="409986"/>
            </a:xfrm>
            <a:prstGeom prst="ellipse">
              <a:avLst/>
            </a:prstGeom>
            <a:solidFill>
              <a:srgbClr val="D0B6E0"/>
            </a:solidFill>
            <a:ln>
              <a:solidFill>
                <a:srgbClr val="10035B"/>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s-MX" b="1">
                  <a:solidFill>
                    <a:srgbClr val="10035B"/>
                  </a:solidFill>
                </a:rPr>
                <a:t>1</a:t>
              </a:r>
            </a:p>
          </p:txBody>
        </p:sp>
        <p:sp>
          <p:nvSpPr>
            <p:cNvPr id="170" name="Elipse 169">
              <a:extLst>
                <a:ext uri="{FF2B5EF4-FFF2-40B4-BE49-F238E27FC236}">
                  <a16:creationId xmlns:a16="http://schemas.microsoft.com/office/drawing/2014/main" id="{5BB2BBBF-E8A9-4D4D-A889-B87E38400433}"/>
                </a:ext>
              </a:extLst>
            </p:cNvPr>
            <p:cNvSpPr/>
            <p:nvPr/>
          </p:nvSpPr>
          <p:spPr>
            <a:xfrm>
              <a:off x="5306346" y="993564"/>
              <a:ext cx="398299" cy="409986"/>
            </a:xfrm>
            <a:prstGeom prst="ellipse">
              <a:avLst/>
            </a:prstGeom>
            <a:solidFill>
              <a:srgbClr val="D0B6E0"/>
            </a:solidFill>
            <a:ln>
              <a:solidFill>
                <a:srgbClr val="10035B"/>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s-MX" b="1">
                  <a:solidFill>
                    <a:srgbClr val="10035B"/>
                  </a:solidFill>
                </a:rPr>
                <a:t>2</a:t>
              </a:r>
            </a:p>
          </p:txBody>
        </p:sp>
        <p:sp>
          <p:nvSpPr>
            <p:cNvPr id="178" name="Elipse 177">
              <a:extLst>
                <a:ext uri="{FF2B5EF4-FFF2-40B4-BE49-F238E27FC236}">
                  <a16:creationId xmlns:a16="http://schemas.microsoft.com/office/drawing/2014/main" id="{2033BDAA-D2CB-4EB2-AB11-510FA7132042}"/>
                </a:ext>
              </a:extLst>
            </p:cNvPr>
            <p:cNvSpPr/>
            <p:nvPr/>
          </p:nvSpPr>
          <p:spPr>
            <a:xfrm>
              <a:off x="8327494" y="2496569"/>
              <a:ext cx="398299" cy="409986"/>
            </a:xfrm>
            <a:prstGeom prst="ellipse">
              <a:avLst/>
            </a:prstGeom>
            <a:solidFill>
              <a:srgbClr val="D0B6E0"/>
            </a:solidFill>
            <a:ln>
              <a:solidFill>
                <a:srgbClr val="10035B"/>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s-MX" b="1">
                  <a:solidFill>
                    <a:srgbClr val="10035B"/>
                  </a:solidFill>
                </a:rPr>
                <a:t>3</a:t>
              </a:r>
            </a:p>
          </p:txBody>
        </p:sp>
        <p:sp>
          <p:nvSpPr>
            <p:cNvPr id="179" name="Elipse 178">
              <a:extLst>
                <a:ext uri="{FF2B5EF4-FFF2-40B4-BE49-F238E27FC236}">
                  <a16:creationId xmlns:a16="http://schemas.microsoft.com/office/drawing/2014/main" id="{927F6ABF-7BE7-40B7-8CD7-670E10ADE24A}"/>
                </a:ext>
              </a:extLst>
            </p:cNvPr>
            <p:cNvSpPr/>
            <p:nvPr/>
          </p:nvSpPr>
          <p:spPr>
            <a:xfrm>
              <a:off x="8328037" y="4717098"/>
              <a:ext cx="398299" cy="409986"/>
            </a:xfrm>
            <a:prstGeom prst="ellipse">
              <a:avLst/>
            </a:prstGeom>
            <a:solidFill>
              <a:srgbClr val="D0B6E0"/>
            </a:solidFill>
            <a:ln>
              <a:solidFill>
                <a:srgbClr val="10035B"/>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s-MX" b="1">
                  <a:solidFill>
                    <a:srgbClr val="10035B"/>
                  </a:solidFill>
                </a:rPr>
                <a:t>4</a:t>
              </a:r>
            </a:p>
          </p:txBody>
        </p:sp>
        <p:sp>
          <p:nvSpPr>
            <p:cNvPr id="180" name="Elipse 179">
              <a:extLst>
                <a:ext uri="{FF2B5EF4-FFF2-40B4-BE49-F238E27FC236}">
                  <a16:creationId xmlns:a16="http://schemas.microsoft.com/office/drawing/2014/main" id="{D3A7933F-85E2-48C5-A66D-C463C6214352}"/>
                </a:ext>
              </a:extLst>
            </p:cNvPr>
            <p:cNvSpPr/>
            <p:nvPr/>
          </p:nvSpPr>
          <p:spPr>
            <a:xfrm>
              <a:off x="4988540" y="5140186"/>
              <a:ext cx="398299" cy="409986"/>
            </a:xfrm>
            <a:prstGeom prst="ellipse">
              <a:avLst/>
            </a:prstGeom>
            <a:solidFill>
              <a:srgbClr val="D0B6E0"/>
            </a:solidFill>
            <a:ln>
              <a:solidFill>
                <a:srgbClr val="10035B"/>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s-MX" b="1">
                  <a:solidFill>
                    <a:srgbClr val="10035B"/>
                  </a:solidFill>
                </a:rPr>
                <a:t>5</a:t>
              </a:r>
            </a:p>
          </p:txBody>
        </p:sp>
        <p:grpSp>
          <p:nvGrpSpPr>
            <p:cNvPr id="48" name="Grupo 47">
              <a:extLst>
                <a:ext uri="{FF2B5EF4-FFF2-40B4-BE49-F238E27FC236}">
                  <a16:creationId xmlns:a16="http://schemas.microsoft.com/office/drawing/2014/main" id="{930A8AA0-1768-4749-937A-B64BDDEDF0B3}"/>
                </a:ext>
              </a:extLst>
            </p:cNvPr>
            <p:cNvGrpSpPr/>
            <p:nvPr/>
          </p:nvGrpSpPr>
          <p:grpSpPr>
            <a:xfrm>
              <a:off x="4436627" y="1477100"/>
              <a:ext cx="491030" cy="488227"/>
              <a:chOff x="7889020" y="3042526"/>
              <a:chExt cx="897187" cy="884923"/>
            </a:xfrm>
          </p:grpSpPr>
          <p:sp>
            <p:nvSpPr>
              <p:cNvPr id="49" name="Elipse 48">
                <a:extLst>
                  <a:ext uri="{FF2B5EF4-FFF2-40B4-BE49-F238E27FC236}">
                    <a16:creationId xmlns:a16="http://schemas.microsoft.com/office/drawing/2014/main" id="{BFEB201B-2FF0-4019-AADF-523C43263185}"/>
                  </a:ext>
                </a:extLst>
              </p:cNvPr>
              <p:cNvSpPr/>
              <p:nvPr/>
            </p:nvSpPr>
            <p:spPr>
              <a:xfrm>
                <a:off x="7889020" y="3042526"/>
                <a:ext cx="897187" cy="884923"/>
              </a:xfrm>
              <a:prstGeom prst="ellipse">
                <a:avLst/>
              </a:prstGeom>
              <a:solidFill>
                <a:schemeClr val="bg2">
                  <a:lumMod val="20000"/>
                  <a:lumOff val="80000"/>
                </a:schemeClr>
              </a:solidFill>
              <a:ln>
                <a:solidFill>
                  <a:srgbClr val="10035B"/>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MX"/>
              </a:p>
            </p:txBody>
          </p:sp>
          <p:pic>
            <p:nvPicPr>
              <p:cNvPr id="50" name="Imagen 49">
                <a:extLst>
                  <a:ext uri="{FF2B5EF4-FFF2-40B4-BE49-F238E27FC236}">
                    <a16:creationId xmlns:a16="http://schemas.microsoft.com/office/drawing/2014/main" id="{7D92E5C8-5289-4CA7-8A12-079471CD1A0A}"/>
                  </a:ext>
                </a:extLst>
              </p:cNvPr>
              <p:cNvPicPr>
                <a:picLocks noChangeAspect="1"/>
              </p:cNvPicPr>
              <p:nvPr/>
            </p:nvPicPr>
            <p:blipFill>
              <a:blip r:embed="rId10"/>
              <a:stretch>
                <a:fillRect/>
              </a:stretch>
            </p:blipFill>
            <p:spPr>
              <a:xfrm>
                <a:off x="7929773" y="3271132"/>
                <a:ext cx="844455" cy="538012"/>
              </a:xfrm>
              <a:prstGeom prst="rect">
                <a:avLst/>
              </a:prstGeom>
            </p:spPr>
          </p:pic>
        </p:grpSp>
        <p:sp>
          <p:nvSpPr>
            <p:cNvPr id="55" name="Rectángulo 54">
              <a:extLst>
                <a:ext uri="{FF2B5EF4-FFF2-40B4-BE49-F238E27FC236}">
                  <a16:creationId xmlns:a16="http://schemas.microsoft.com/office/drawing/2014/main" id="{D00A6F65-60CB-4B0C-AC32-7D84DC681D9D}"/>
                </a:ext>
              </a:extLst>
            </p:cNvPr>
            <p:cNvSpPr/>
            <p:nvPr/>
          </p:nvSpPr>
          <p:spPr>
            <a:xfrm>
              <a:off x="2663407" y="3814432"/>
              <a:ext cx="3790178" cy="1231456"/>
            </a:xfrm>
            <a:prstGeom prst="rect">
              <a:avLst/>
            </a:prstGeom>
            <a:noFill/>
            <a:ln w="28575">
              <a:solidFill>
                <a:srgbClr val="10035B"/>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MX"/>
            </a:p>
          </p:txBody>
        </p:sp>
        <p:sp>
          <p:nvSpPr>
            <p:cNvPr id="72" name="Rectángulo 71">
              <a:extLst>
                <a:ext uri="{FF2B5EF4-FFF2-40B4-BE49-F238E27FC236}">
                  <a16:creationId xmlns:a16="http://schemas.microsoft.com/office/drawing/2014/main" id="{ED3F5FB4-F677-4F9C-B879-744BDFDDAB21}"/>
                </a:ext>
              </a:extLst>
            </p:cNvPr>
            <p:cNvSpPr/>
            <p:nvPr/>
          </p:nvSpPr>
          <p:spPr>
            <a:xfrm>
              <a:off x="6487358" y="889623"/>
              <a:ext cx="4017193" cy="1340572"/>
            </a:xfrm>
            <a:prstGeom prst="rect">
              <a:avLst/>
            </a:prstGeom>
            <a:noFill/>
            <a:ln w="28575">
              <a:solidFill>
                <a:srgbClr val="10035B"/>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MX"/>
            </a:p>
          </p:txBody>
        </p:sp>
      </p:grpSp>
    </p:spTree>
    <p:extLst>
      <p:ext uri="{BB962C8B-B14F-4D97-AF65-F5344CB8AC3E}">
        <p14:creationId xmlns:p14="http://schemas.microsoft.com/office/powerpoint/2010/main" val="1442037304"/>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p:txBody>
          <a:bodyPr>
            <a:noAutofit/>
          </a:bodyPr>
          <a:lstStyle/>
          <a:p>
            <a:r>
              <a:rPr lang="es-MX" sz="2400" b="1">
                <a:solidFill>
                  <a:srgbClr val="5A3A72"/>
                </a:solidFill>
              </a:rPr>
              <a:t>Captación “Mi apoyo” para la ciudadanía </a:t>
            </a:r>
            <a:endParaRPr lang="es-ES" sz="2400" b="1">
              <a:solidFill>
                <a:srgbClr val="5A3A72"/>
              </a:solidFill>
            </a:endParaRPr>
          </a:p>
        </p:txBody>
      </p:sp>
      <p:sp>
        <p:nvSpPr>
          <p:cNvPr id="8" name="Marcador de número de diapositiva 7">
            <a:extLst>
              <a:ext uri="{FF2B5EF4-FFF2-40B4-BE49-F238E27FC236}">
                <a16:creationId xmlns:a16="http://schemas.microsoft.com/office/drawing/2014/main" id="{0EA4BFCF-097D-3A78-48E9-B0D4E6A8E457}"/>
              </a:ext>
            </a:extLst>
          </p:cNvPr>
          <p:cNvSpPr>
            <a:spLocks noGrp="1"/>
          </p:cNvSpPr>
          <p:nvPr>
            <p:ph type="sldNum" sz="quarter" idx="4"/>
          </p:nvPr>
        </p:nvSpPr>
        <p:spPr>
          <a:prstGeom prst="rect">
            <a:avLst/>
          </a:prstGeom>
        </p:spPr>
        <p:txBody>
          <a:bodyPr/>
          <a:lstStyle/>
          <a:p>
            <a:fld id="{48F63A3B-78C7-47BE-AE5E-E10140E04643}" type="slidenum">
              <a:rPr lang="en-US" smtClean="0"/>
              <a:pPr/>
              <a:t>13</a:t>
            </a:fld>
            <a:endParaRPr lang="en-US"/>
          </a:p>
        </p:txBody>
      </p:sp>
      <p:grpSp>
        <p:nvGrpSpPr>
          <p:cNvPr id="6" name="Grupo 5">
            <a:extLst>
              <a:ext uri="{FF2B5EF4-FFF2-40B4-BE49-F238E27FC236}">
                <a16:creationId xmlns:a16="http://schemas.microsoft.com/office/drawing/2014/main" id="{012D7D61-E681-0E0D-299B-92B400212C29}"/>
              </a:ext>
            </a:extLst>
          </p:cNvPr>
          <p:cNvGrpSpPr/>
          <p:nvPr/>
        </p:nvGrpSpPr>
        <p:grpSpPr>
          <a:xfrm>
            <a:off x="1812253" y="1069658"/>
            <a:ext cx="8567495" cy="5168994"/>
            <a:chOff x="1643305" y="1332128"/>
            <a:chExt cx="8567495" cy="5168994"/>
          </a:xfrm>
        </p:grpSpPr>
        <p:pic>
          <p:nvPicPr>
            <p:cNvPr id="71" name="Picture 16" descr="imagen png - imagen transparente descarga gratuita">
              <a:extLst>
                <a:ext uri="{FF2B5EF4-FFF2-40B4-BE49-F238E27FC236}">
                  <a16:creationId xmlns:a16="http://schemas.microsoft.com/office/drawing/2014/main" id="{B772873B-B030-43D0-8875-C2D609B6A3B7}"/>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4000" b="95833" l="10000" r="90000">
                          <a14:foregroundMark x1="27444" y1="16667" x2="55889" y2="7000"/>
                          <a14:foregroundMark x1="55889" y1="7000" x2="60222" y2="13000"/>
                          <a14:foregroundMark x1="60222" y1="13000" x2="58778" y2="21833"/>
                          <a14:foregroundMark x1="58778" y1="21833" x2="48333" y2="28500"/>
                          <a14:foregroundMark x1="48333" y1="28500" x2="59444" y2="32833"/>
                          <a14:foregroundMark x1="59444" y1="32833" x2="43000" y2="93500"/>
                          <a14:foregroundMark x1="43000" y1="93500" x2="30667" y2="93500"/>
                          <a14:foregroundMark x1="30667" y1="93500" x2="27889" y2="85833"/>
                          <a14:foregroundMark x1="27889" y1="85833" x2="28000" y2="74333"/>
                          <a14:foregroundMark x1="28000" y1="74333" x2="41111" y2="25333"/>
                          <a14:foregroundMark x1="41111" y1="25333" x2="45778" y2="19833"/>
                          <a14:foregroundMark x1="45778" y1="19833" x2="51778" y2="17833"/>
                          <a14:foregroundMark x1="51778" y1="17833" x2="43222" y2="30833"/>
                          <a14:foregroundMark x1="43222" y1="30833" x2="51222" y2="33667"/>
                          <a14:foregroundMark x1="51222" y1="33667" x2="63444" y2="27000"/>
                          <a14:foregroundMark x1="63444" y1="27000" x2="63333" y2="9500"/>
                          <a14:foregroundMark x1="63333" y1="9500" x2="56333" y2="4500"/>
                          <a14:foregroundMark x1="56333" y1="4500" x2="49667" y2="4000"/>
                          <a14:foregroundMark x1="49667" y1="4000" x2="30889" y2="13333"/>
                          <a14:foregroundMark x1="64667" y1="51167" x2="44667" y2="47500"/>
                          <a14:foregroundMark x1="44667" y1="47500" x2="41667" y2="45500"/>
                          <a14:foregroundMark x1="38778" y1="66667" x2="30667" y2="63000"/>
                          <a14:foregroundMark x1="39222" y1="94833" x2="44889" y2="95833"/>
                          <a14:foregroundMark x1="44889" y1="95833" x2="47778" y2="90833"/>
                        </a14:backgroundRemoval>
                      </a14:imgEffect>
                    </a14:imgLayer>
                  </a14:imgProps>
                </a:ext>
                <a:ext uri="{28A0092B-C50C-407E-A947-70E740481C1C}">
                  <a14:useLocalDpi xmlns:a14="http://schemas.microsoft.com/office/drawing/2010/main" val="0"/>
                </a:ext>
              </a:extLst>
            </a:blip>
            <a:srcRect l="15827" r="17637"/>
            <a:stretch/>
          </p:blipFill>
          <p:spPr bwMode="auto">
            <a:xfrm>
              <a:off x="2214406" y="1822157"/>
              <a:ext cx="1100387" cy="1102557"/>
            </a:xfrm>
            <a:prstGeom prst="rect">
              <a:avLst/>
            </a:prstGeom>
            <a:noFill/>
            <a:extLst>
              <a:ext uri="{909E8E84-426E-40DD-AFC4-6F175D3DCCD1}">
                <a14:hiddenFill xmlns:a14="http://schemas.microsoft.com/office/drawing/2010/main">
                  <a:solidFill>
                    <a:srgbClr val="FFFFFF"/>
                  </a:solidFill>
                </a14:hiddenFill>
              </a:ext>
            </a:extLst>
          </p:spPr>
        </p:pic>
        <p:sp>
          <p:nvSpPr>
            <p:cNvPr id="72" name="CuadroTexto 71">
              <a:extLst>
                <a:ext uri="{FF2B5EF4-FFF2-40B4-BE49-F238E27FC236}">
                  <a16:creationId xmlns:a16="http://schemas.microsoft.com/office/drawing/2014/main" id="{28C7C722-5F69-4914-ADD0-C9C049CC25C0}"/>
                </a:ext>
              </a:extLst>
            </p:cNvPr>
            <p:cNvSpPr txBox="1"/>
            <p:nvPr/>
          </p:nvSpPr>
          <p:spPr>
            <a:xfrm>
              <a:off x="1643305" y="3058295"/>
              <a:ext cx="2375981" cy="1477328"/>
            </a:xfrm>
            <a:prstGeom prst="rect">
              <a:avLst/>
            </a:prstGeom>
            <a:noFill/>
          </p:spPr>
          <p:txBody>
            <a:bodyPr wrap="square" lIns="91440" tIns="45720" rIns="91440" bIns="45720" rtlCol="0" anchor="t">
              <a:spAutoFit/>
            </a:bodyPr>
            <a:lstStyle/>
            <a:p>
              <a:pPr algn="ctr"/>
              <a:r>
                <a:rPr lang="es-MX" sz="1000" b="1">
                  <a:solidFill>
                    <a:srgbClr val="5A3A72"/>
                  </a:solidFill>
                  <a:latin typeface="Century Gothic"/>
                  <a:ea typeface="ＭＳ Ｐゴシック"/>
                  <a:cs typeface="Century Gothic"/>
                </a:rPr>
                <a:t>Procesamiento de Registros Ciudadanos</a:t>
              </a:r>
            </a:p>
            <a:p>
              <a:pPr algn="ctr"/>
              <a:endParaRPr lang="es-MX" sz="1000" b="1">
                <a:solidFill>
                  <a:srgbClr val="5A3A72"/>
                </a:solidFill>
                <a:latin typeface="Century Gothic"/>
                <a:ea typeface="ＭＳ Ｐゴシック"/>
                <a:cs typeface="Century Gothic"/>
              </a:endParaRPr>
            </a:p>
            <a:p>
              <a:pPr algn="just"/>
              <a:r>
                <a:rPr lang="es-MX" sz="1000">
                  <a:solidFill>
                    <a:srgbClr val="5A3A72"/>
                  </a:solidFill>
                  <a:latin typeface="Century Gothic"/>
                  <a:ea typeface="ＭＳ Ｐゴシック"/>
                  <a:cs typeface="Century Gothic"/>
                </a:rPr>
                <a:t>Los registros ciudadanos se reciben en los servidores del INE, las y los ciudadanos reciben la notificación de la recepción de su registro que han realizado y enviado mediante la aplicación móvil.</a:t>
              </a:r>
            </a:p>
          </p:txBody>
        </p:sp>
        <p:pic>
          <p:nvPicPr>
            <p:cNvPr id="74" name="Imagen 73">
              <a:extLst>
                <a:ext uri="{FF2B5EF4-FFF2-40B4-BE49-F238E27FC236}">
                  <a16:creationId xmlns:a16="http://schemas.microsoft.com/office/drawing/2014/main" id="{81A90B12-1EC1-48E7-AC6D-B28B7D2B92D8}"/>
                </a:ext>
              </a:extLst>
            </p:cNvPr>
            <p:cNvPicPr>
              <a:picLocks noChangeAspect="1"/>
            </p:cNvPicPr>
            <p:nvPr/>
          </p:nvPicPr>
          <p:blipFill>
            <a:blip r:embed="rId5"/>
            <a:stretch>
              <a:fillRect/>
            </a:stretch>
          </p:blipFill>
          <p:spPr>
            <a:xfrm>
              <a:off x="5090394" y="1883652"/>
              <a:ext cx="1362150" cy="984050"/>
            </a:xfrm>
            <a:prstGeom prst="rect">
              <a:avLst/>
            </a:prstGeom>
          </p:spPr>
        </p:pic>
        <p:cxnSp>
          <p:nvCxnSpPr>
            <p:cNvPr id="75" name="Conector: angular 74">
              <a:extLst>
                <a:ext uri="{FF2B5EF4-FFF2-40B4-BE49-F238E27FC236}">
                  <a16:creationId xmlns:a16="http://schemas.microsoft.com/office/drawing/2014/main" id="{5C6EAA6E-A2A8-4EE3-ACB2-A50DC611EBB5}"/>
                </a:ext>
              </a:extLst>
            </p:cNvPr>
            <p:cNvCxnSpPr>
              <a:cxnSpLocks/>
              <a:stCxn id="71" idx="3"/>
              <a:endCxn id="74" idx="1"/>
            </p:cNvCxnSpPr>
            <p:nvPr/>
          </p:nvCxnSpPr>
          <p:spPr>
            <a:xfrm>
              <a:off x="3314792" y="2373435"/>
              <a:ext cx="1775602" cy="2242"/>
            </a:xfrm>
            <a:prstGeom prst="bentConnector3">
              <a:avLst>
                <a:gd name="adj1" fmla="val 50000"/>
              </a:avLst>
            </a:prstGeom>
            <a:ln w="28575">
              <a:solidFill>
                <a:srgbClr val="810F4B"/>
              </a:solidFill>
              <a:prstDash val="sysDash"/>
              <a:tailEnd type="triangle"/>
            </a:ln>
          </p:spPr>
          <p:style>
            <a:lnRef idx="2">
              <a:schemeClr val="accent1"/>
            </a:lnRef>
            <a:fillRef idx="0">
              <a:schemeClr val="accent1"/>
            </a:fillRef>
            <a:effectRef idx="1">
              <a:schemeClr val="accent1"/>
            </a:effectRef>
            <a:fontRef idx="minor">
              <a:schemeClr val="tx1"/>
            </a:fontRef>
          </p:style>
        </p:cxnSp>
        <p:sp>
          <p:nvSpPr>
            <p:cNvPr id="76" name="CuadroTexto 75">
              <a:extLst>
                <a:ext uri="{FF2B5EF4-FFF2-40B4-BE49-F238E27FC236}">
                  <a16:creationId xmlns:a16="http://schemas.microsoft.com/office/drawing/2014/main" id="{71C0BE32-CD6A-48C1-B36A-27B1F3241A29}"/>
                </a:ext>
              </a:extLst>
            </p:cNvPr>
            <p:cNvSpPr txBox="1"/>
            <p:nvPr/>
          </p:nvSpPr>
          <p:spPr>
            <a:xfrm>
              <a:off x="4497729" y="3183638"/>
              <a:ext cx="2534895" cy="1015663"/>
            </a:xfrm>
            <a:prstGeom prst="rect">
              <a:avLst/>
            </a:prstGeom>
            <a:noFill/>
          </p:spPr>
          <p:txBody>
            <a:bodyPr wrap="square" lIns="91440" tIns="45720" rIns="91440" bIns="45720" rtlCol="0" anchor="t">
              <a:spAutoFit/>
            </a:bodyPr>
            <a:lstStyle/>
            <a:p>
              <a:pPr algn="ctr"/>
              <a:r>
                <a:rPr lang="es-MX" sz="1000" b="1">
                  <a:solidFill>
                    <a:srgbClr val="5A3A72"/>
                  </a:solidFill>
                  <a:latin typeface="Century Gothic"/>
                  <a:ea typeface="ＭＳ Ｐゴシック"/>
                  <a:cs typeface="Century Gothic"/>
                </a:rPr>
                <a:t>Revisión de Registros Ciudadanos</a:t>
              </a:r>
            </a:p>
            <a:p>
              <a:pPr algn="ctr"/>
              <a:endParaRPr lang="es-MX" sz="1000" b="1">
                <a:solidFill>
                  <a:srgbClr val="5A3A72"/>
                </a:solidFill>
                <a:latin typeface="Century Gothic"/>
                <a:ea typeface="ＭＳ Ｐゴシック"/>
                <a:cs typeface="Century Gothic"/>
              </a:endParaRPr>
            </a:p>
            <a:p>
              <a:pPr algn="just"/>
              <a:r>
                <a:rPr lang="es-MX" sz="1000">
                  <a:solidFill>
                    <a:srgbClr val="5A3A72"/>
                  </a:solidFill>
                  <a:latin typeface="Century Gothic"/>
                  <a:ea typeface="ＭＳ Ｐゴシック"/>
                </a:rPr>
                <a:t>Los registros ciudadanos se revisan en la mesa de control por operadores del OPL, en su caso, realizan una clarificación de la información. </a:t>
              </a:r>
            </a:p>
          </p:txBody>
        </p:sp>
        <p:cxnSp>
          <p:nvCxnSpPr>
            <p:cNvPr id="80" name="Conector: angular 79">
              <a:extLst>
                <a:ext uri="{FF2B5EF4-FFF2-40B4-BE49-F238E27FC236}">
                  <a16:creationId xmlns:a16="http://schemas.microsoft.com/office/drawing/2014/main" id="{8A7A3929-0A18-4182-9F2F-06A0E98046AB}"/>
                </a:ext>
              </a:extLst>
            </p:cNvPr>
            <p:cNvCxnSpPr>
              <a:cxnSpLocks/>
              <a:stCxn id="74" idx="3"/>
              <a:endCxn id="35" idx="1"/>
            </p:cNvCxnSpPr>
            <p:nvPr/>
          </p:nvCxnSpPr>
          <p:spPr>
            <a:xfrm>
              <a:off x="6452544" y="2375678"/>
              <a:ext cx="1678508" cy="3157"/>
            </a:xfrm>
            <a:prstGeom prst="bentConnector3">
              <a:avLst>
                <a:gd name="adj1" fmla="val 50000"/>
              </a:avLst>
            </a:prstGeom>
            <a:ln w="28575">
              <a:solidFill>
                <a:srgbClr val="810F4B"/>
              </a:solidFill>
              <a:prstDash val="sysDash"/>
              <a:tailEnd type="triangle"/>
            </a:ln>
          </p:spPr>
          <p:style>
            <a:lnRef idx="2">
              <a:schemeClr val="accent1"/>
            </a:lnRef>
            <a:fillRef idx="0">
              <a:schemeClr val="accent1"/>
            </a:fillRef>
            <a:effectRef idx="1">
              <a:schemeClr val="accent1"/>
            </a:effectRef>
            <a:fontRef idx="minor">
              <a:schemeClr val="tx1"/>
            </a:fontRef>
          </p:style>
        </p:cxnSp>
        <p:sp>
          <p:nvSpPr>
            <p:cNvPr id="87" name="Elipse 86">
              <a:extLst>
                <a:ext uri="{FF2B5EF4-FFF2-40B4-BE49-F238E27FC236}">
                  <a16:creationId xmlns:a16="http://schemas.microsoft.com/office/drawing/2014/main" id="{5E237A9C-776B-4760-AAD3-789C057D719D}"/>
                </a:ext>
              </a:extLst>
            </p:cNvPr>
            <p:cNvSpPr/>
            <p:nvPr/>
          </p:nvSpPr>
          <p:spPr>
            <a:xfrm>
              <a:off x="3115643" y="1332128"/>
              <a:ext cx="398299" cy="409986"/>
            </a:xfrm>
            <a:prstGeom prst="ellipse">
              <a:avLst/>
            </a:prstGeom>
            <a:solidFill>
              <a:srgbClr val="D0B6E0"/>
            </a:solidFill>
            <a:ln>
              <a:solidFill>
                <a:srgbClr val="10035B"/>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s-MX" b="1">
                  <a:solidFill>
                    <a:srgbClr val="10035B"/>
                  </a:solidFill>
                </a:rPr>
                <a:t>6</a:t>
              </a:r>
            </a:p>
          </p:txBody>
        </p:sp>
        <p:sp>
          <p:nvSpPr>
            <p:cNvPr id="88" name="Elipse 87">
              <a:extLst>
                <a:ext uri="{FF2B5EF4-FFF2-40B4-BE49-F238E27FC236}">
                  <a16:creationId xmlns:a16="http://schemas.microsoft.com/office/drawing/2014/main" id="{53FE9E51-75D4-4009-AA6B-73274CF7B5B6}"/>
                </a:ext>
              </a:extLst>
            </p:cNvPr>
            <p:cNvSpPr/>
            <p:nvPr/>
          </p:nvSpPr>
          <p:spPr>
            <a:xfrm>
              <a:off x="9570818" y="1332128"/>
              <a:ext cx="398299" cy="409986"/>
            </a:xfrm>
            <a:prstGeom prst="ellipse">
              <a:avLst/>
            </a:prstGeom>
            <a:solidFill>
              <a:srgbClr val="D0B6E0"/>
            </a:solidFill>
            <a:ln>
              <a:solidFill>
                <a:srgbClr val="10035B"/>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s-MX" b="1">
                  <a:solidFill>
                    <a:srgbClr val="10035B"/>
                  </a:solidFill>
                </a:rPr>
                <a:t>9</a:t>
              </a:r>
            </a:p>
          </p:txBody>
        </p:sp>
        <p:pic>
          <p:nvPicPr>
            <p:cNvPr id="94" name="Imagen 93">
              <a:extLst>
                <a:ext uri="{FF2B5EF4-FFF2-40B4-BE49-F238E27FC236}">
                  <a16:creationId xmlns:a16="http://schemas.microsoft.com/office/drawing/2014/main" id="{0C8F5B9A-D4B6-4F4D-9D60-747A7157C3C1}"/>
                </a:ext>
              </a:extLst>
            </p:cNvPr>
            <p:cNvPicPr>
              <a:picLocks noChangeAspect="1"/>
            </p:cNvPicPr>
            <p:nvPr/>
          </p:nvPicPr>
          <p:blipFill>
            <a:blip r:embed="rId6"/>
            <a:stretch>
              <a:fillRect/>
            </a:stretch>
          </p:blipFill>
          <p:spPr>
            <a:xfrm>
              <a:off x="2767600" y="1871334"/>
              <a:ext cx="644287" cy="528983"/>
            </a:xfrm>
            <a:prstGeom prst="rect">
              <a:avLst/>
            </a:prstGeom>
          </p:spPr>
        </p:pic>
        <p:sp>
          <p:nvSpPr>
            <p:cNvPr id="95" name="Elipse 94">
              <a:extLst>
                <a:ext uri="{FF2B5EF4-FFF2-40B4-BE49-F238E27FC236}">
                  <a16:creationId xmlns:a16="http://schemas.microsoft.com/office/drawing/2014/main" id="{06BBBE87-8098-460C-9AF4-025279C654B4}"/>
                </a:ext>
              </a:extLst>
            </p:cNvPr>
            <p:cNvSpPr/>
            <p:nvPr/>
          </p:nvSpPr>
          <p:spPr>
            <a:xfrm>
              <a:off x="6385289" y="1332128"/>
              <a:ext cx="398299" cy="409986"/>
            </a:xfrm>
            <a:prstGeom prst="ellipse">
              <a:avLst/>
            </a:prstGeom>
            <a:solidFill>
              <a:srgbClr val="D0B6E0"/>
            </a:solidFill>
            <a:ln>
              <a:solidFill>
                <a:srgbClr val="10035B"/>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s-MX" b="1">
                  <a:solidFill>
                    <a:srgbClr val="10035B"/>
                  </a:solidFill>
                </a:rPr>
                <a:t>7</a:t>
              </a:r>
            </a:p>
          </p:txBody>
        </p:sp>
        <p:pic>
          <p:nvPicPr>
            <p:cNvPr id="35" name="Picture 2" descr="Anécdotas y curiosidades jurídicas | iustopía: Decálogo sobre el Sistema  Estadístico de Criminalidad (SEC)">
              <a:extLst>
                <a:ext uri="{FF2B5EF4-FFF2-40B4-BE49-F238E27FC236}">
                  <a16:creationId xmlns:a16="http://schemas.microsoft.com/office/drawing/2014/main" id="{4339E5E0-F4B3-4146-AC67-93AC9FB7117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131053" y="1742115"/>
              <a:ext cx="1773945" cy="1273439"/>
            </a:xfrm>
            <a:prstGeom prst="rect">
              <a:avLst/>
            </a:prstGeom>
            <a:noFill/>
            <a:extLst>
              <a:ext uri="{909E8E84-426E-40DD-AFC4-6F175D3DCCD1}">
                <a14:hiddenFill xmlns:a14="http://schemas.microsoft.com/office/drawing/2010/main">
                  <a:solidFill>
                    <a:srgbClr val="FFFFFF"/>
                  </a:solidFill>
                </a14:hiddenFill>
              </a:ext>
            </a:extLst>
          </p:spPr>
        </p:pic>
        <p:sp>
          <p:nvSpPr>
            <p:cNvPr id="36" name="CuadroTexto 35">
              <a:extLst>
                <a:ext uri="{FF2B5EF4-FFF2-40B4-BE49-F238E27FC236}">
                  <a16:creationId xmlns:a16="http://schemas.microsoft.com/office/drawing/2014/main" id="{280F9CCA-1E50-49D3-BBB7-2660397D26E3}"/>
                </a:ext>
              </a:extLst>
            </p:cNvPr>
            <p:cNvSpPr txBox="1"/>
            <p:nvPr/>
          </p:nvSpPr>
          <p:spPr>
            <a:xfrm>
              <a:off x="7825248" y="3053792"/>
              <a:ext cx="2385552" cy="1477328"/>
            </a:xfrm>
            <a:prstGeom prst="rect">
              <a:avLst/>
            </a:prstGeom>
            <a:noFill/>
          </p:spPr>
          <p:txBody>
            <a:bodyPr wrap="square" lIns="91440" tIns="45720" rIns="91440" bIns="45720" rtlCol="0" anchor="t">
              <a:spAutoFit/>
            </a:bodyPr>
            <a:lstStyle/>
            <a:p>
              <a:pPr algn="ctr"/>
              <a:r>
                <a:rPr lang="es-MX" sz="1000" b="1">
                  <a:solidFill>
                    <a:srgbClr val="5A3A72"/>
                  </a:solidFill>
                  <a:latin typeface="Century Gothic"/>
                  <a:ea typeface="ＭＳ Ｐゴシック"/>
                  <a:cs typeface="Century Gothic"/>
                </a:rPr>
                <a:t>Reportes de Avance de Captación de Registros Ciudadanos</a:t>
              </a:r>
            </a:p>
            <a:p>
              <a:pPr algn="ctr"/>
              <a:endParaRPr lang="es-MX" sz="1000" b="1">
                <a:solidFill>
                  <a:srgbClr val="5A3A72"/>
                </a:solidFill>
                <a:latin typeface="Century Gothic"/>
                <a:ea typeface="ＭＳ Ｐゴシック"/>
                <a:cs typeface="Century Gothic"/>
              </a:endParaRPr>
            </a:p>
            <a:p>
              <a:pPr algn="just"/>
              <a:r>
                <a:rPr lang="es-MX" sz="1000">
                  <a:solidFill>
                    <a:srgbClr val="5A3A72"/>
                  </a:solidFill>
                  <a:latin typeface="Century Gothic"/>
                  <a:ea typeface="ＭＳ Ｐゴシック"/>
                  <a:cs typeface="Century Gothic"/>
                </a:rPr>
                <a:t>La Organización puede observar en todo momento el avance preliminar de los registros ciudadanos que han enviado los auxiliares y los resultados de la revisión de mesa de control.</a:t>
              </a:r>
            </a:p>
          </p:txBody>
        </p:sp>
        <p:sp>
          <p:nvSpPr>
            <p:cNvPr id="2" name="CuadroTexto 1">
              <a:extLst>
                <a:ext uri="{FF2B5EF4-FFF2-40B4-BE49-F238E27FC236}">
                  <a16:creationId xmlns:a16="http://schemas.microsoft.com/office/drawing/2014/main" id="{325703C7-A516-DEE1-7776-F9B7B604CA50}"/>
                </a:ext>
              </a:extLst>
            </p:cNvPr>
            <p:cNvSpPr txBox="1"/>
            <p:nvPr/>
          </p:nvSpPr>
          <p:spPr>
            <a:xfrm>
              <a:off x="5855038" y="5639348"/>
              <a:ext cx="3174661" cy="861774"/>
            </a:xfrm>
            <a:prstGeom prst="rect">
              <a:avLst/>
            </a:prstGeom>
            <a:noFill/>
          </p:spPr>
          <p:txBody>
            <a:bodyPr wrap="square" lIns="91440" tIns="45720" rIns="91440" bIns="45720" rtlCol="0" anchor="t">
              <a:spAutoFit/>
            </a:bodyPr>
            <a:lstStyle/>
            <a:p>
              <a:pPr algn="ctr"/>
              <a:r>
                <a:rPr lang="es-MX" sz="1000" b="1">
                  <a:solidFill>
                    <a:srgbClr val="5A3A72"/>
                  </a:solidFill>
                  <a:latin typeface="Century Gothic"/>
                  <a:ea typeface="ＭＳ Ｐゴシック"/>
                  <a:cs typeface="Century Gothic"/>
                </a:rPr>
                <a:t>Notificación a la ciudadanía </a:t>
              </a:r>
            </a:p>
            <a:p>
              <a:pPr algn="ctr"/>
              <a:endParaRPr lang="es-MX" sz="1000" b="1">
                <a:solidFill>
                  <a:srgbClr val="5A3A72"/>
                </a:solidFill>
                <a:latin typeface="Century Gothic"/>
                <a:ea typeface="ＭＳ Ｐゴシック"/>
                <a:cs typeface="Century Gothic"/>
              </a:endParaRPr>
            </a:p>
            <a:p>
              <a:pPr algn="just"/>
              <a:r>
                <a:rPr lang="es-MX" sz="1000">
                  <a:solidFill>
                    <a:srgbClr val="5A3A72"/>
                  </a:solidFill>
                  <a:latin typeface="Century Gothic"/>
                  <a:ea typeface="ＭＳ Ｐゴシック"/>
                  <a:cs typeface="Century Gothic"/>
                </a:rPr>
                <a:t>Las y los ciudadanos reciben una notificación con el resultado de la revisión que se realizó en Mesa de Control de su registro de apoyo.</a:t>
              </a:r>
            </a:p>
          </p:txBody>
        </p:sp>
        <p:pic>
          <p:nvPicPr>
            <p:cNvPr id="4" name="Imagen 3">
              <a:extLst>
                <a:ext uri="{FF2B5EF4-FFF2-40B4-BE49-F238E27FC236}">
                  <a16:creationId xmlns:a16="http://schemas.microsoft.com/office/drawing/2014/main" id="{0B841261-DFEB-AC0F-4B30-3A6B87E9143B}"/>
                </a:ext>
              </a:extLst>
            </p:cNvPr>
            <p:cNvPicPr>
              <a:picLocks noChangeAspect="1"/>
            </p:cNvPicPr>
            <p:nvPr/>
          </p:nvPicPr>
          <p:blipFill>
            <a:blip r:embed="rId6"/>
            <a:stretch>
              <a:fillRect/>
            </a:stretch>
          </p:blipFill>
          <p:spPr>
            <a:xfrm>
              <a:off x="6973365" y="4687648"/>
              <a:ext cx="938008" cy="770139"/>
            </a:xfrm>
            <a:prstGeom prst="rect">
              <a:avLst/>
            </a:prstGeom>
          </p:spPr>
        </p:pic>
        <p:cxnSp>
          <p:nvCxnSpPr>
            <p:cNvPr id="5" name="Conector: angular 4">
              <a:extLst>
                <a:ext uri="{FF2B5EF4-FFF2-40B4-BE49-F238E27FC236}">
                  <a16:creationId xmlns:a16="http://schemas.microsoft.com/office/drawing/2014/main" id="{76F61777-FA63-05B8-C633-39C2EFD5DD42}"/>
                </a:ext>
              </a:extLst>
            </p:cNvPr>
            <p:cNvCxnSpPr>
              <a:cxnSpLocks/>
            </p:cNvCxnSpPr>
            <p:nvPr/>
          </p:nvCxnSpPr>
          <p:spPr>
            <a:xfrm rot="16200000" flipH="1">
              <a:off x="6347919" y="3559680"/>
              <a:ext cx="2206101" cy="1"/>
            </a:xfrm>
            <a:prstGeom prst="bentConnector3">
              <a:avLst>
                <a:gd name="adj1" fmla="val 50000"/>
              </a:avLst>
            </a:prstGeom>
            <a:ln w="28575">
              <a:solidFill>
                <a:srgbClr val="810F4B"/>
              </a:solidFill>
              <a:prstDash val="sysDash"/>
              <a:tailEnd type="triangle"/>
            </a:ln>
          </p:spPr>
          <p:style>
            <a:lnRef idx="2">
              <a:schemeClr val="accent1"/>
            </a:lnRef>
            <a:fillRef idx="0">
              <a:schemeClr val="accent1"/>
            </a:fillRef>
            <a:effectRef idx="1">
              <a:schemeClr val="accent1"/>
            </a:effectRef>
            <a:fontRef idx="minor">
              <a:schemeClr val="tx1"/>
            </a:fontRef>
          </p:style>
        </p:cxnSp>
        <p:sp>
          <p:nvSpPr>
            <p:cNvPr id="9" name="Elipse 8">
              <a:extLst>
                <a:ext uri="{FF2B5EF4-FFF2-40B4-BE49-F238E27FC236}">
                  <a16:creationId xmlns:a16="http://schemas.microsoft.com/office/drawing/2014/main" id="{D8EF70C2-9371-772B-D3E6-E57D91B37E10}"/>
                </a:ext>
              </a:extLst>
            </p:cNvPr>
            <p:cNvSpPr/>
            <p:nvPr/>
          </p:nvSpPr>
          <p:spPr>
            <a:xfrm>
              <a:off x="7869315" y="4662732"/>
              <a:ext cx="398299" cy="409986"/>
            </a:xfrm>
            <a:prstGeom prst="ellipse">
              <a:avLst/>
            </a:prstGeom>
            <a:solidFill>
              <a:srgbClr val="D0B6E0"/>
            </a:solidFill>
            <a:ln>
              <a:solidFill>
                <a:srgbClr val="10035B"/>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s-MX" b="1">
                  <a:solidFill>
                    <a:srgbClr val="10035B"/>
                  </a:solidFill>
                </a:rPr>
                <a:t>8</a:t>
              </a:r>
            </a:p>
          </p:txBody>
        </p:sp>
      </p:grpSp>
    </p:spTree>
    <p:extLst>
      <p:ext uri="{BB962C8B-B14F-4D97-AF65-F5344CB8AC3E}">
        <p14:creationId xmlns:p14="http://schemas.microsoft.com/office/powerpoint/2010/main" val="3103263775"/>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ítulo 1">
            <a:extLst>
              <a:ext uri="{FF2B5EF4-FFF2-40B4-BE49-F238E27FC236}">
                <a16:creationId xmlns:a16="http://schemas.microsoft.com/office/drawing/2014/main" id="{FA91FB42-64B7-4A8B-AB4A-A57ECFF11C61}"/>
              </a:ext>
            </a:extLst>
          </p:cNvPr>
          <p:cNvSpPr txBox="1">
            <a:spLocks/>
          </p:cNvSpPr>
          <p:nvPr/>
        </p:nvSpPr>
        <p:spPr>
          <a:xfrm>
            <a:off x="1962539" y="3031068"/>
            <a:ext cx="8266923" cy="1337732"/>
          </a:xfrm>
          <a:prstGeom prst="rect">
            <a:avLst/>
          </a:prstGeom>
        </p:spPr>
        <p:txBody>
          <a:bodyPr vert="horz" lIns="91429" tIns="45714" rIns="91429" bIns="45714" rtlCol="0" anchor="ctr">
            <a:normAutofit/>
          </a:bodyPr>
          <a:lstStyle>
            <a:lvl1pPr algn="ctr" defTabSz="455613" rtl="0" eaLnBrk="1" fontAlgn="base" hangingPunct="1">
              <a:spcBef>
                <a:spcPct val="0"/>
              </a:spcBef>
              <a:spcAft>
                <a:spcPct val="0"/>
              </a:spcAft>
              <a:defRPr sz="3200" b="0" kern="1200" cap="all">
                <a:solidFill>
                  <a:srgbClr val="FFFFFF"/>
                </a:solidFill>
                <a:latin typeface="Century Gothic"/>
                <a:ea typeface="+mj-ea"/>
                <a:cs typeface="Century Gothic"/>
              </a:defRPr>
            </a:lvl1pPr>
            <a:lvl2pPr algn="r" defTabSz="455613" rtl="0" eaLnBrk="1" fontAlgn="base" hangingPunct="1">
              <a:spcBef>
                <a:spcPct val="0"/>
              </a:spcBef>
              <a:spcAft>
                <a:spcPct val="0"/>
              </a:spcAft>
              <a:defRPr sz="2400">
                <a:solidFill>
                  <a:srgbClr val="983C3A"/>
                </a:solidFill>
                <a:latin typeface="Calibri" pitchFamily="34" charset="0"/>
              </a:defRPr>
            </a:lvl2pPr>
            <a:lvl3pPr algn="r" defTabSz="455613" rtl="0" eaLnBrk="1" fontAlgn="base" hangingPunct="1">
              <a:spcBef>
                <a:spcPct val="0"/>
              </a:spcBef>
              <a:spcAft>
                <a:spcPct val="0"/>
              </a:spcAft>
              <a:defRPr sz="2400">
                <a:solidFill>
                  <a:srgbClr val="983C3A"/>
                </a:solidFill>
                <a:latin typeface="Calibri" pitchFamily="34" charset="0"/>
              </a:defRPr>
            </a:lvl3pPr>
            <a:lvl4pPr algn="r" defTabSz="455613" rtl="0" eaLnBrk="1" fontAlgn="base" hangingPunct="1">
              <a:spcBef>
                <a:spcPct val="0"/>
              </a:spcBef>
              <a:spcAft>
                <a:spcPct val="0"/>
              </a:spcAft>
              <a:defRPr sz="2400">
                <a:solidFill>
                  <a:srgbClr val="983C3A"/>
                </a:solidFill>
                <a:latin typeface="Calibri" pitchFamily="34" charset="0"/>
              </a:defRPr>
            </a:lvl4pPr>
            <a:lvl5pPr algn="r" defTabSz="455613" rtl="0" eaLnBrk="1" fontAlgn="base" hangingPunct="1">
              <a:spcBef>
                <a:spcPct val="0"/>
              </a:spcBef>
              <a:spcAft>
                <a:spcPct val="0"/>
              </a:spcAft>
              <a:defRPr sz="2400">
                <a:solidFill>
                  <a:srgbClr val="983C3A"/>
                </a:solidFill>
                <a:latin typeface="Calibri" pitchFamily="34" charset="0"/>
              </a:defRPr>
            </a:lvl5pPr>
            <a:lvl6pPr marL="457200" algn="r" defTabSz="455613" rtl="0" eaLnBrk="1" fontAlgn="base" hangingPunct="1">
              <a:spcBef>
                <a:spcPct val="0"/>
              </a:spcBef>
              <a:spcAft>
                <a:spcPct val="0"/>
              </a:spcAft>
              <a:defRPr sz="2400">
                <a:solidFill>
                  <a:srgbClr val="983C3A"/>
                </a:solidFill>
                <a:latin typeface="Calibri" pitchFamily="34" charset="0"/>
              </a:defRPr>
            </a:lvl6pPr>
            <a:lvl7pPr marL="914400" algn="r" defTabSz="455613" rtl="0" eaLnBrk="1" fontAlgn="base" hangingPunct="1">
              <a:spcBef>
                <a:spcPct val="0"/>
              </a:spcBef>
              <a:spcAft>
                <a:spcPct val="0"/>
              </a:spcAft>
              <a:defRPr sz="2400">
                <a:solidFill>
                  <a:srgbClr val="983C3A"/>
                </a:solidFill>
                <a:latin typeface="Calibri" pitchFamily="34" charset="0"/>
              </a:defRPr>
            </a:lvl7pPr>
            <a:lvl8pPr marL="1371600" algn="r" defTabSz="455613" rtl="0" eaLnBrk="1" fontAlgn="base" hangingPunct="1">
              <a:spcBef>
                <a:spcPct val="0"/>
              </a:spcBef>
              <a:spcAft>
                <a:spcPct val="0"/>
              </a:spcAft>
              <a:defRPr sz="2400">
                <a:solidFill>
                  <a:srgbClr val="983C3A"/>
                </a:solidFill>
                <a:latin typeface="Calibri" pitchFamily="34" charset="0"/>
              </a:defRPr>
            </a:lvl8pPr>
            <a:lvl9pPr marL="1828800" algn="r" defTabSz="455613" rtl="0" eaLnBrk="1" fontAlgn="base" hangingPunct="1">
              <a:spcBef>
                <a:spcPct val="0"/>
              </a:spcBef>
              <a:spcAft>
                <a:spcPct val="0"/>
              </a:spcAft>
              <a:defRPr sz="2400">
                <a:solidFill>
                  <a:srgbClr val="983C3A"/>
                </a:solidFill>
                <a:latin typeface="Calibri" pitchFamily="34" charset="0"/>
              </a:defRPr>
            </a:lvl9pPr>
          </a:lstStyle>
          <a:p>
            <a:r>
              <a:rPr lang="es-MX" b="1"/>
              <a:t>Esquema de Atención a usuarios</a:t>
            </a:r>
            <a:endParaRPr lang="es-MX"/>
          </a:p>
        </p:txBody>
      </p:sp>
      <p:sp>
        <p:nvSpPr>
          <p:cNvPr id="11" name="CuadroTexto 10">
            <a:extLst>
              <a:ext uri="{FF2B5EF4-FFF2-40B4-BE49-F238E27FC236}">
                <a16:creationId xmlns:a16="http://schemas.microsoft.com/office/drawing/2014/main" id="{6ACC3C50-ABBD-4404-8E0C-CD5F612530EF}"/>
              </a:ext>
            </a:extLst>
          </p:cNvPr>
          <p:cNvSpPr txBox="1"/>
          <p:nvPr/>
        </p:nvSpPr>
        <p:spPr>
          <a:xfrm>
            <a:off x="694266" y="4431419"/>
            <a:ext cx="10803468" cy="2088649"/>
          </a:xfrm>
          <a:prstGeom prst="rect">
            <a:avLst/>
          </a:prstGeom>
          <a:noFill/>
        </p:spPr>
        <p:txBody>
          <a:bodyPr wrap="square" lIns="91440" tIns="45720" rIns="91440" bIns="45720" anchor="t">
            <a:spAutoFit/>
          </a:bodyPr>
          <a:lstStyle/>
          <a:p>
            <a:pPr algn="just">
              <a:lnSpc>
                <a:spcPct val="150000"/>
              </a:lnSpc>
            </a:pPr>
            <a:r>
              <a:rPr lang="es-MX" sz="1600" b="1">
                <a:solidFill>
                  <a:srgbClr val="5A3A72"/>
                </a:solidFill>
                <a:latin typeface="Century Gothic"/>
              </a:rPr>
              <a:t>El Instituto Nacional Electoral ofrecerá soporte a los usuarios de la herramienta tecnológica en primer y segundo nivel de atención.</a:t>
            </a:r>
          </a:p>
          <a:p>
            <a:pPr algn="just">
              <a:lnSpc>
                <a:spcPct val="150000"/>
              </a:lnSpc>
            </a:pPr>
            <a:endParaRPr lang="es-MX" sz="1400">
              <a:solidFill>
                <a:srgbClr val="5A3A72"/>
              </a:solidFill>
              <a:latin typeface="Century Gothic"/>
            </a:endParaRPr>
          </a:p>
          <a:p>
            <a:pPr algn="just">
              <a:lnSpc>
                <a:spcPct val="150000"/>
              </a:lnSpc>
            </a:pPr>
            <a:r>
              <a:rPr lang="es-MX" sz="1400">
                <a:solidFill>
                  <a:srgbClr val="5A3A72"/>
                </a:solidFill>
                <a:latin typeface="Century Gothic"/>
              </a:rPr>
              <a:t>Con la finalidad de brindar atención adicional el Instituto Nacional Electoral (INE) a través de la Dirección Ejecutiva del Registro Federal de Electores (DERFE) atenderá las consultas de los usuarios a través de INETEL (800 433 2000) y el Centro de Atención para la Solución Tecnológica (CAST) </a:t>
            </a:r>
            <a:endParaRPr lang="es-MX"/>
          </a:p>
        </p:txBody>
      </p:sp>
      <p:pic>
        <p:nvPicPr>
          <p:cNvPr id="4" name="Imagen 3">
            <a:extLst>
              <a:ext uri="{FF2B5EF4-FFF2-40B4-BE49-F238E27FC236}">
                <a16:creationId xmlns:a16="http://schemas.microsoft.com/office/drawing/2014/main" id="{B459AFD4-3030-83DC-5D26-7B8CF72AB5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01242" y="318813"/>
            <a:ext cx="3589516" cy="2699992"/>
          </a:xfrm>
          <a:prstGeom prst="rect">
            <a:avLst/>
          </a:prstGeom>
        </p:spPr>
      </p:pic>
      <p:sp>
        <p:nvSpPr>
          <p:cNvPr id="3" name="Marcador de número de diapositiva 2">
            <a:extLst>
              <a:ext uri="{FF2B5EF4-FFF2-40B4-BE49-F238E27FC236}">
                <a16:creationId xmlns:a16="http://schemas.microsoft.com/office/drawing/2014/main" id="{39E7A36B-975E-1EE6-775C-208FB216BB3A}"/>
              </a:ext>
            </a:extLst>
          </p:cNvPr>
          <p:cNvSpPr>
            <a:spLocks noGrp="1"/>
          </p:cNvSpPr>
          <p:nvPr>
            <p:ph type="sldNum" sz="quarter" idx="4"/>
          </p:nvPr>
        </p:nvSpPr>
        <p:spPr>
          <a:xfrm>
            <a:off x="8610600" y="6618913"/>
            <a:ext cx="2743200" cy="184559"/>
          </a:xfrm>
          <a:prstGeom prst="rect">
            <a:avLst/>
          </a:prstGeom>
        </p:spPr>
        <p:txBody>
          <a:bodyPr/>
          <a:lstStyle/>
          <a:p>
            <a:fld id="{48F63A3B-78C7-47BE-AE5E-E10140E04643}" type="slidenum">
              <a:rPr lang="en-US" smtClean="0"/>
              <a:pPr/>
              <a:t>14</a:t>
            </a:fld>
            <a:endParaRPr lang="en-US"/>
          </a:p>
        </p:txBody>
      </p:sp>
    </p:spTree>
    <p:extLst>
      <p:ext uri="{BB962C8B-B14F-4D97-AF65-F5344CB8AC3E}">
        <p14:creationId xmlns:p14="http://schemas.microsoft.com/office/powerpoint/2010/main" val="2951180033"/>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4A029F2-22BE-0DEC-1BD2-B37223B1A245}"/>
              </a:ext>
            </a:extLst>
          </p:cNvPr>
          <p:cNvSpPr>
            <a:spLocks noGrp="1"/>
          </p:cNvSpPr>
          <p:nvPr>
            <p:ph type="title"/>
          </p:nvPr>
        </p:nvSpPr>
        <p:spPr>
          <a:noFill/>
        </p:spPr>
        <p:txBody>
          <a:bodyPr>
            <a:noAutofit/>
          </a:bodyPr>
          <a:lstStyle/>
          <a:p>
            <a:r>
              <a:rPr lang="es-MX" sz="2400" b="1">
                <a:solidFill>
                  <a:srgbClr val="5A3A72"/>
                </a:solidFill>
                <a:cs typeface="Arial" panose="020B0604020202020204" pitchFamily="34" charset="0"/>
              </a:rPr>
              <a:t>Niveles de Atención a Usuarios</a:t>
            </a:r>
            <a:endParaRPr lang="es-MX" sz="2400">
              <a:solidFill>
                <a:srgbClr val="5A3A72"/>
              </a:solidFill>
            </a:endParaRPr>
          </a:p>
        </p:txBody>
      </p:sp>
      <p:sp>
        <p:nvSpPr>
          <p:cNvPr id="4" name="CuadroTexto 3">
            <a:extLst>
              <a:ext uri="{FF2B5EF4-FFF2-40B4-BE49-F238E27FC236}">
                <a16:creationId xmlns:a16="http://schemas.microsoft.com/office/drawing/2014/main" id="{BB478CF9-81E3-EE74-84A3-77064AD6BEE2}"/>
              </a:ext>
            </a:extLst>
          </p:cNvPr>
          <p:cNvSpPr txBox="1"/>
          <p:nvPr/>
        </p:nvSpPr>
        <p:spPr>
          <a:xfrm>
            <a:off x="947024" y="1021959"/>
            <a:ext cx="10297953" cy="1600438"/>
          </a:xfrm>
          <a:prstGeom prst="rect">
            <a:avLst/>
          </a:prstGeom>
          <a:noFill/>
        </p:spPr>
        <p:txBody>
          <a:bodyPr wrap="square" lIns="91440" tIns="45720" rIns="91440" bIns="45720" anchor="t">
            <a:spAutoFit/>
          </a:bodyPr>
          <a:lstStyle/>
          <a:p>
            <a:pPr algn="just"/>
            <a:r>
              <a:rPr lang="es-MX" sz="1400">
                <a:solidFill>
                  <a:srgbClr val="641345"/>
                </a:solidFill>
                <a:latin typeface="Century Gothic"/>
              </a:rPr>
              <a:t>El Instituto Nacional Electoral lleva a cabo </a:t>
            </a:r>
            <a:r>
              <a:rPr lang="es-MX" sz="1400" b="1">
                <a:solidFill>
                  <a:srgbClr val="5A3A72"/>
                </a:solidFill>
                <a:latin typeface="Century Gothic"/>
              </a:rPr>
              <a:t>una sesión de capacitación al Organismo Púbico Local Electoral (OPLE) con el fin de que realice la capacitación a las Organizaciones en proceso de constitución como Partidos Políticos Locales, así como de disponer de un Centro de Atención de Primer Nivel con el fin de resolver las dudas sobre: </a:t>
            </a:r>
            <a:endParaRPr lang="en-US">
              <a:latin typeface="Calibri" panose="020F0502020204030204"/>
              <a:ea typeface="Calibri" panose="020F0502020204030204"/>
              <a:cs typeface="Calibri" panose="020F0502020204030204"/>
            </a:endParaRPr>
          </a:p>
          <a:p>
            <a:pPr algn="just"/>
            <a:endParaRPr lang="es-MX" sz="1400" b="1">
              <a:solidFill>
                <a:srgbClr val="5A3A72"/>
              </a:solidFill>
              <a:latin typeface="Century Gothic"/>
            </a:endParaRPr>
          </a:p>
          <a:p>
            <a:pPr marL="342900" indent="-342900" algn="just">
              <a:buBlip>
                <a:blip r:embed="rId2">
                  <a:extLst>
                    <a:ext uri="{96DAC541-7B7A-43D3-8B79-37D633B846F1}">
                      <asvg:svgBlip xmlns:asvg="http://schemas.microsoft.com/office/drawing/2016/SVG/main" r:embed="rId3"/>
                    </a:ext>
                  </a:extLst>
                </a:blip>
              </a:buBlip>
            </a:pPr>
            <a:r>
              <a:rPr lang="es-MX" sz="1400" b="1">
                <a:solidFill>
                  <a:srgbClr val="5A3A72"/>
                </a:solidFill>
                <a:latin typeface="Century Gothic"/>
              </a:rPr>
              <a:t>La normatividad</a:t>
            </a:r>
          </a:p>
          <a:p>
            <a:pPr marL="342900" indent="-342900" algn="just">
              <a:buBlip>
                <a:blip r:embed="rId2">
                  <a:extLst>
                    <a:ext uri="{96DAC541-7B7A-43D3-8B79-37D633B846F1}">
                      <asvg:svgBlip xmlns:asvg="http://schemas.microsoft.com/office/drawing/2016/SVG/main" r:embed="rId3"/>
                    </a:ext>
                  </a:extLst>
                </a:blip>
              </a:buBlip>
            </a:pPr>
            <a:r>
              <a:rPr lang="es-MX" sz="1400" b="1">
                <a:solidFill>
                  <a:srgbClr val="5A3A72"/>
                </a:solidFill>
                <a:latin typeface="Century Gothic"/>
              </a:rPr>
              <a:t>El proceso en general y </a:t>
            </a:r>
          </a:p>
          <a:p>
            <a:pPr marL="342900" indent="-342900" algn="just">
              <a:buBlip>
                <a:blip r:embed="rId2">
                  <a:extLst>
                    <a:ext uri="{96DAC541-7B7A-43D3-8B79-37D633B846F1}">
                      <asvg:svgBlip xmlns:asvg="http://schemas.microsoft.com/office/drawing/2016/SVG/main" r:embed="rId3"/>
                    </a:ext>
                  </a:extLst>
                </a:blip>
              </a:buBlip>
            </a:pPr>
            <a:r>
              <a:rPr lang="es-MX" sz="1400" b="1">
                <a:solidFill>
                  <a:srgbClr val="5A3A72"/>
                </a:solidFill>
                <a:latin typeface="Century Gothic"/>
              </a:rPr>
              <a:t>La información del uso de las herramientas.</a:t>
            </a:r>
          </a:p>
        </p:txBody>
      </p:sp>
      <p:grpSp>
        <p:nvGrpSpPr>
          <p:cNvPr id="9" name="Grupo 8">
            <a:extLst>
              <a:ext uri="{FF2B5EF4-FFF2-40B4-BE49-F238E27FC236}">
                <a16:creationId xmlns:a16="http://schemas.microsoft.com/office/drawing/2014/main" id="{81080A2A-6737-B0F1-BA4B-C2BD4B97AB0C}"/>
              </a:ext>
            </a:extLst>
          </p:cNvPr>
          <p:cNvGrpSpPr/>
          <p:nvPr/>
        </p:nvGrpSpPr>
        <p:grpSpPr>
          <a:xfrm>
            <a:off x="798634" y="5262289"/>
            <a:ext cx="10594733" cy="1214289"/>
            <a:chOff x="681094" y="5020856"/>
            <a:chExt cx="9690455" cy="1214289"/>
          </a:xfrm>
        </p:grpSpPr>
        <p:pic>
          <p:nvPicPr>
            <p:cNvPr id="6" name="Imagen 5">
              <a:extLst>
                <a:ext uri="{FF2B5EF4-FFF2-40B4-BE49-F238E27FC236}">
                  <a16:creationId xmlns:a16="http://schemas.microsoft.com/office/drawing/2014/main" id="{D1956691-171E-AB66-AF15-051A5D4DBFC8}"/>
                </a:ext>
              </a:extLst>
            </p:cNvPr>
            <p:cNvPicPr>
              <a:picLocks noChangeAspect="1"/>
            </p:cNvPicPr>
            <p:nvPr/>
          </p:nvPicPr>
          <p:blipFill>
            <a:blip r:embed="rId4">
              <a:duotone>
                <a:schemeClr val="accent1">
                  <a:shade val="45000"/>
                  <a:satMod val="135000"/>
                </a:schemeClr>
                <a:prstClr val="white"/>
              </a:duotone>
            </a:blip>
            <a:stretch>
              <a:fillRect/>
            </a:stretch>
          </p:blipFill>
          <p:spPr>
            <a:xfrm>
              <a:off x="3658270" y="5584935"/>
              <a:ext cx="396222" cy="650210"/>
            </a:xfrm>
            <a:prstGeom prst="rect">
              <a:avLst/>
            </a:prstGeom>
            <a:noFill/>
          </p:spPr>
        </p:pic>
        <p:sp>
          <p:nvSpPr>
            <p:cNvPr id="3" name="CuadroTexto 2">
              <a:extLst>
                <a:ext uri="{FF2B5EF4-FFF2-40B4-BE49-F238E27FC236}">
                  <a16:creationId xmlns:a16="http://schemas.microsoft.com/office/drawing/2014/main" id="{BF964FB4-D689-4295-B8CB-1C2B18280297}"/>
                </a:ext>
              </a:extLst>
            </p:cNvPr>
            <p:cNvSpPr txBox="1"/>
            <p:nvPr/>
          </p:nvSpPr>
          <p:spPr>
            <a:xfrm>
              <a:off x="681094" y="5020856"/>
              <a:ext cx="9690455" cy="1123384"/>
            </a:xfrm>
            <a:prstGeom prst="rect">
              <a:avLst/>
            </a:prstGeom>
            <a:noFill/>
          </p:spPr>
          <p:txBody>
            <a:bodyPr wrap="square" lIns="91440" tIns="45720" rIns="91440" bIns="45720" anchor="t">
              <a:spAutoFit/>
            </a:bodyPr>
            <a:lstStyle/>
            <a:p>
              <a:pPr algn="just">
                <a:spcAft>
                  <a:spcPts val="1200"/>
                </a:spcAft>
              </a:pPr>
              <a:r>
                <a:rPr lang="es-MX" sz="1400">
                  <a:solidFill>
                    <a:srgbClr val="641345"/>
                  </a:solidFill>
                  <a:latin typeface="Century Gothic"/>
                </a:rPr>
                <a:t>Por otra parte, el INE brindará </a:t>
              </a:r>
              <a:r>
                <a:rPr lang="es-MX" sz="1400" b="1">
                  <a:solidFill>
                    <a:srgbClr val="5A3A72"/>
                  </a:solidFill>
                  <a:latin typeface="Century Gothic"/>
                  <a:cs typeface="Century Gothic"/>
                </a:rPr>
                <a:t>soporte de primer nivel a los usuarios del Sistema de Captación de Datos para Procesos de Participación Ciudadana y Actores Políticos mediante:</a:t>
              </a:r>
              <a:r>
                <a:rPr lang="es-MX" sz="1400">
                  <a:solidFill>
                    <a:srgbClr val="5A3A72"/>
                  </a:solidFill>
                  <a:latin typeface="Century Gothic"/>
                  <a:cs typeface="Century Gothic"/>
                </a:rPr>
                <a:t> </a:t>
              </a:r>
            </a:p>
            <a:p>
              <a:pPr algn="ctr">
                <a:spcBef>
                  <a:spcPts val="600"/>
                </a:spcBef>
                <a:spcAft>
                  <a:spcPts val="600"/>
                </a:spcAft>
              </a:pPr>
              <a:r>
                <a:rPr lang="es-MX" sz="2400" b="1">
                  <a:solidFill>
                    <a:srgbClr val="5A3A72"/>
                  </a:solidFill>
                  <a:latin typeface="Century Gothic"/>
                </a:rPr>
                <a:t>INETEL 800-433-2000</a:t>
              </a:r>
            </a:p>
          </p:txBody>
        </p:sp>
      </p:grpSp>
      <p:grpSp>
        <p:nvGrpSpPr>
          <p:cNvPr id="7" name="Grupo 6">
            <a:extLst>
              <a:ext uri="{FF2B5EF4-FFF2-40B4-BE49-F238E27FC236}">
                <a16:creationId xmlns:a16="http://schemas.microsoft.com/office/drawing/2014/main" id="{71DE1161-AA78-C1CC-DFEA-50BE378B6F43}"/>
              </a:ext>
            </a:extLst>
          </p:cNvPr>
          <p:cNvGrpSpPr/>
          <p:nvPr/>
        </p:nvGrpSpPr>
        <p:grpSpPr>
          <a:xfrm>
            <a:off x="900184" y="2757521"/>
            <a:ext cx="10391632" cy="2281758"/>
            <a:chOff x="900184" y="2491788"/>
            <a:chExt cx="10391632" cy="2281758"/>
          </a:xfrm>
        </p:grpSpPr>
        <p:pic>
          <p:nvPicPr>
            <p:cNvPr id="14" name="Imagen 13">
              <a:extLst>
                <a:ext uri="{FF2B5EF4-FFF2-40B4-BE49-F238E27FC236}">
                  <a16:creationId xmlns:a16="http://schemas.microsoft.com/office/drawing/2014/main" id="{906E55A7-B422-44F1-711C-453B5575CEFA}"/>
                </a:ext>
              </a:extLst>
            </p:cNvPr>
            <p:cNvPicPr>
              <a:picLocks noChangeAspect="1"/>
            </p:cNvPicPr>
            <p:nvPr/>
          </p:nvPicPr>
          <p:blipFill>
            <a:blip r:embed="rId5"/>
            <a:stretch>
              <a:fillRect/>
            </a:stretch>
          </p:blipFill>
          <p:spPr>
            <a:xfrm>
              <a:off x="4429085" y="2759690"/>
              <a:ext cx="115480" cy="156249"/>
            </a:xfrm>
            <a:prstGeom prst="rect">
              <a:avLst/>
            </a:prstGeom>
          </p:spPr>
        </p:pic>
        <p:sp>
          <p:nvSpPr>
            <p:cNvPr id="12" name="CuadroTexto 11">
              <a:extLst>
                <a:ext uri="{FF2B5EF4-FFF2-40B4-BE49-F238E27FC236}">
                  <a16:creationId xmlns:a16="http://schemas.microsoft.com/office/drawing/2014/main" id="{E786758A-9A81-3124-4C07-EDB381FB48BA}"/>
                </a:ext>
              </a:extLst>
            </p:cNvPr>
            <p:cNvSpPr txBox="1"/>
            <p:nvPr/>
          </p:nvSpPr>
          <p:spPr>
            <a:xfrm>
              <a:off x="954657" y="3819439"/>
              <a:ext cx="1980000" cy="954107"/>
            </a:xfrm>
            <a:prstGeom prst="rect">
              <a:avLst/>
            </a:prstGeom>
            <a:noFill/>
          </p:spPr>
          <p:txBody>
            <a:bodyPr wrap="square" lIns="91440" tIns="45720" rIns="91440" bIns="45720" rtlCol="0" anchor="t">
              <a:spAutoFit/>
            </a:bodyPr>
            <a:lstStyle/>
            <a:p>
              <a:pPr algn="ctr"/>
              <a:r>
                <a:rPr lang="es-MX" sz="900" b="1">
                  <a:solidFill>
                    <a:srgbClr val="5A3A72"/>
                  </a:solidFill>
                  <a:latin typeface="Century Gothic"/>
                </a:rPr>
                <a:t>Capacitación y disposición de material</a:t>
              </a:r>
            </a:p>
            <a:p>
              <a:endParaRPr lang="es-MX" sz="900">
                <a:solidFill>
                  <a:srgbClr val="5A3A72"/>
                </a:solidFill>
                <a:latin typeface="Century Gothic" panose="020B0502020202020204" pitchFamily="34" charset="0"/>
              </a:endParaRPr>
            </a:p>
            <a:p>
              <a:pPr algn="just"/>
              <a:r>
                <a:rPr lang="es-MX" sz="900">
                  <a:solidFill>
                    <a:srgbClr val="5A3A72"/>
                  </a:solidFill>
                  <a:latin typeface="Century Gothic"/>
                </a:rPr>
                <a:t>El INE dispone del material relacionado con el sistema y capacita al OPLE.</a:t>
              </a:r>
            </a:p>
          </p:txBody>
        </p:sp>
        <p:pic>
          <p:nvPicPr>
            <p:cNvPr id="31" name="Imagen 30">
              <a:extLst>
                <a:ext uri="{FF2B5EF4-FFF2-40B4-BE49-F238E27FC236}">
                  <a16:creationId xmlns:a16="http://schemas.microsoft.com/office/drawing/2014/main" id="{6A20E65A-5CDD-08CF-4428-7BF2638B36B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59255" y="2498432"/>
              <a:ext cx="1570805" cy="1260000"/>
            </a:xfrm>
            <a:prstGeom prst="rect">
              <a:avLst/>
            </a:prstGeom>
          </p:spPr>
        </p:pic>
        <p:sp>
          <p:nvSpPr>
            <p:cNvPr id="23" name="Diagrama de flujo: conector 22">
              <a:extLst>
                <a:ext uri="{FF2B5EF4-FFF2-40B4-BE49-F238E27FC236}">
                  <a16:creationId xmlns:a16="http://schemas.microsoft.com/office/drawing/2014/main" id="{A02D2A64-0C06-FAA1-7ACA-E4A3395BEC99}"/>
                </a:ext>
              </a:extLst>
            </p:cNvPr>
            <p:cNvSpPr/>
            <p:nvPr/>
          </p:nvSpPr>
          <p:spPr>
            <a:xfrm>
              <a:off x="900184" y="2491788"/>
              <a:ext cx="288000" cy="288000"/>
            </a:xfrm>
            <a:prstGeom prst="flowChartConnector">
              <a:avLst/>
            </a:prstGeom>
            <a:solidFill>
              <a:srgbClr val="D0B6E0"/>
            </a:solidFill>
            <a:ln>
              <a:solidFill>
                <a:srgbClr val="10035B"/>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s-MX" sz="1600">
                  <a:solidFill>
                    <a:srgbClr val="10035B"/>
                  </a:solidFill>
                  <a:latin typeface="Century Gothic"/>
                </a:rPr>
                <a:t>1</a:t>
              </a:r>
            </a:p>
          </p:txBody>
        </p:sp>
        <p:sp>
          <p:nvSpPr>
            <p:cNvPr id="16" name="CuadroTexto 15">
              <a:extLst>
                <a:ext uri="{FF2B5EF4-FFF2-40B4-BE49-F238E27FC236}">
                  <a16:creationId xmlns:a16="http://schemas.microsoft.com/office/drawing/2014/main" id="{A74F81A5-6303-9D42-5A76-B86ACF7CDFC7}"/>
                </a:ext>
              </a:extLst>
            </p:cNvPr>
            <p:cNvSpPr txBox="1"/>
            <p:nvPr/>
          </p:nvSpPr>
          <p:spPr>
            <a:xfrm>
              <a:off x="3740377" y="3850216"/>
              <a:ext cx="1980000" cy="923330"/>
            </a:xfrm>
            <a:prstGeom prst="rect">
              <a:avLst/>
            </a:prstGeom>
            <a:noFill/>
          </p:spPr>
          <p:txBody>
            <a:bodyPr wrap="square" lIns="91440" tIns="45720" rIns="91440" bIns="45720" rtlCol="0" anchor="t">
              <a:spAutoFit/>
            </a:bodyPr>
            <a:lstStyle/>
            <a:p>
              <a:pPr algn="ctr"/>
              <a:r>
                <a:rPr lang="es-MX" sz="900" b="1">
                  <a:solidFill>
                    <a:srgbClr val="5A3A72"/>
                  </a:solidFill>
                  <a:latin typeface="Century Gothic"/>
                </a:rPr>
                <a:t>Capacitación a las y los usuarios</a:t>
              </a:r>
            </a:p>
            <a:p>
              <a:endParaRPr lang="es-MX" sz="900">
                <a:solidFill>
                  <a:srgbClr val="5A3A72"/>
                </a:solidFill>
                <a:latin typeface="Century Gothic" panose="020B0502020202020204" pitchFamily="34" charset="0"/>
              </a:endParaRPr>
            </a:p>
            <a:p>
              <a:pPr algn="just"/>
              <a:r>
                <a:rPr lang="es-MX" sz="900">
                  <a:solidFill>
                    <a:srgbClr val="5A3A72"/>
                  </a:solidFill>
                  <a:latin typeface="Century Gothic"/>
                </a:rPr>
                <a:t>El OPLE realiza la capacitación a las y los solicitantes del proceso, así como sus auxiliares.</a:t>
              </a:r>
            </a:p>
          </p:txBody>
        </p:sp>
        <p:pic>
          <p:nvPicPr>
            <p:cNvPr id="36" name="Imagen 35">
              <a:extLst>
                <a:ext uri="{FF2B5EF4-FFF2-40B4-BE49-F238E27FC236}">
                  <a16:creationId xmlns:a16="http://schemas.microsoft.com/office/drawing/2014/main" id="{7B407A7A-A21B-6EFB-7C20-7233AA4B6EB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63839" y="2498432"/>
              <a:ext cx="1733077" cy="1260000"/>
            </a:xfrm>
            <a:prstGeom prst="rect">
              <a:avLst/>
            </a:prstGeom>
          </p:spPr>
        </p:pic>
        <p:sp>
          <p:nvSpPr>
            <p:cNvPr id="24" name="Diagrama de flujo: conector 23">
              <a:extLst>
                <a:ext uri="{FF2B5EF4-FFF2-40B4-BE49-F238E27FC236}">
                  <a16:creationId xmlns:a16="http://schemas.microsoft.com/office/drawing/2014/main" id="{6200D4ED-AF1A-0D5C-24AD-1E28F4B4F540}"/>
                </a:ext>
              </a:extLst>
            </p:cNvPr>
            <p:cNvSpPr/>
            <p:nvPr/>
          </p:nvSpPr>
          <p:spPr>
            <a:xfrm>
              <a:off x="3687037" y="2491788"/>
              <a:ext cx="288000" cy="288000"/>
            </a:xfrm>
            <a:prstGeom prst="flowChartConnector">
              <a:avLst/>
            </a:prstGeom>
            <a:solidFill>
              <a:srgbClr val="D0B6E0"/>
            </a:solidFill>
            <a:ln>
              <a:solidFill>
                <a:srgbClr val="10035B"/>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s-MX" sz="1600">
                  <a:solidFill>
                    <a:srgbClr val="10035B"/>
                  </a:solidFill>
                  <a:latin typeface="Century Gothic"/>
                </a:rPr>
                <a:t>2</a:t>
              </a:r>
            </a:p>
          </p:txBody>
        </p:sp>
        <p:sp>
          <p:nvSpPr>
            <p:cNvPr id="17" name="CuadroTexto 16">
              <a:extLst>
                <a:ext uri="{FF2B5EF4-FFF2-40B4-BE49-F238E27FC236}">
                  <a16:creationId xmlns:a16="http://schemas.microsoft.com/office/drawing/2014/main" id="{3F9DF549-CCB1-AFCB-7224-9EC8A20EADC9}"/>
                </a:ext>
              </a:extLst>
            </p:cNvPr>
            <p:cNvSpPr txBox="1"/>
            <p:nvPr/>
          </p:nvSpPr>
          <p:spPr>
            <a:xfrm>
              <a:off x="6526097" y="3988716"/>
              <a:ext cx="1980000" cy="784830"/>
            </a:xfrm>
            <a:prstGeom prst="rect">
              <a:avLst/>
            </a:prstGeom>
            <a:noFill/>
          </p:spPr>
          <p:txBody>
            <a:bodyPr wrap="square" lIns="91440" tIns="45720" rIns="91440" bIns="45720" rtlCol="0" anchor="t">
              <a:spAutoFit/>
            </a:bodyPr>
            <a:lstStyle/>
            <a:p>
              <a:pPr algn="ctr"/>
              <a:r>
                <a:rPr lang="es-MX" sz="900" b="1">
                  <a:solidFill>
                    <a:srgbClr val="5A3A72"/>
                  </a:solidFill>
                  <a:latin typeface="Century Gothic"/>
                </a:rPr>
                <a:t>Disposición de material</a:t>
              </a:r>
            </a:p>
            <a:p>
              <a:endParaRPr lang="es-MX" sz="900">
                <a:solidFill>
                  <a:srgbClr val="5A3A72"/>
                </a:solidFill>
                <a:latin typeface="Century Gothic" panose="020B0502020202020204" pitchFamily="34" charset="0"/>
              </a:endParaRPr>
            </a:p>
            <a:p>
              <a:pPr algn="just"/>
              <a:r>
                <a:rPr lang="es-MX" sz="900">
                  <a:solidFill>
                    <a:srgbClr val="5A3A72"/>
                  </a:solidFill>
                  <a:latin typeface="Century Gothic"/>
                </a:rPr>
                <a:t>El OPLE distribuye la información y material relacionado con el proceso</a:t>
              </a:r>
            </a:p>
          </p:txBody>
        </p:sp>
        <p:pic>
          <p:nvPicPr>
            <p:cNvPr id="42" name="Imagen 41">
              <a:extLst>
                <a:ext uri="{FF2B5EF4-FFF2-40B4-BE49-F238E27FC236}">
                  <a16:creationId xmlns:a16="http://schemas.microsoft.com/office/drawing/2014/main" id="{20808CB5-6407-3258-1A54-465266ECD28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20870" y="2498432"/>
              <a:ext cx="1190454" cy="1260000"/>
            </a:xfrm>
            <a:prstGeom prst="rect">
              <a:avLst/>
            </a:prstGeom>
          </p:spPr>
        </p:pic>
        <p:sp>
          <p:nvSpPr>
            <p:cNvPr id="25" name="Diagrama de flujo: conector 24">
              <a:extLst>
                <a:ext uri="{FF2B5EF4-FFF2-40B4-BE49-F238E27FC236}">
                  <a16:creationId xmlns:a16="http://schemas.microsoft.com/office/drawing/2014/main" id="{F93F0CC4-99B8-7C01-C594-F10DCCAE3F97}"/>
                </a:ext>
              </a:extLst>
            </p:cNvPr>
            <p:cNvSpPr/>
            <p:nvPr/>
          </p:nvSpPr>
          <p:spPr>
            <a:xfrm>
              <a:off x="6472757" y="2491788"/>
              <a:ext cx="288000" cy="288000"/>
            </a:xfrm>
            <a:prstGeom prst="flowChartConnector">
              <a:avLst/>
            </a:prstGeom>
            <a:solidFill>
              <a:srgbClr val="D0B6E0"/>
            </a:solidFill>
            <a:ln>
              <a:solidFill>
                <a:srgbClr val="10035B"/>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s-MX" sz="1600">
                  <a:solidFill>
                    <a:srgbClr val="10035B"/>
                  </a:solidFill>
                  <a:latin typeface="Century Gothic"/>
                </a:rPr>
                <a:t>3</a:t>
              </a:r>
            </a:p>
          </p:txBody>
        </p:sp>
        <p:sp>
          <p:nvSpPr>
            <p:cNvPr id="21" name="CuadroTexto 20">
              <a:extLst>
                <a:ext uri="{FF2B5EF4-FFF2-40B4-BE49-F238E27FC236}">
                  <a16:creationId xmlns:a16="http://schemas.microsoft.com/office/drawing/2014/main" id="{8C61F640-C969-51BD-CFF8-CB47E8681669}"/>
                </a:ext>
              </a:extLst>
            </p:cNvPr>
            <p:cNvSpPr txBox="1"/>
            <p:nvPr/>
          </p:nvSpPr>
          <p:spPr>
            <a:xfrm>
              <a:off x="9311816" y="3819439"/>
              <a:ext cx="1980000" cy="954107"/>
            </a:xfrm>
            <a:prstGeom prst="rect">
              <a:avLst/>
            </a:prstGeom>
            <a:noFill/>
          </p:spPr>
          <p:txBody>
            <a:bodyPr wrap="square" lIns="91440" tIns="45720" rIns="91440" bIns="45720" rtlCol="0" anchor="t">
              <a:spAutoFit/>
            </a:bodyPr>
            <a:lstStyle/>
            <a:p>
              <a:pPr algn="ctr"/>
              <a:r>
                <a:rPr lang="es-MX" sz="900" b="1">
                  <a:solidFill>
                    <a:srgbClr val="5A3A72"/>
                  </a:solidFill>
                  <a:latin typeface="Century Gothic"/>
                </a:rPr>
                <a:t>Atención a usuarios </a:t>
              </a:r>
            </a:p>
            <a:p>
              <a:pPr algn="ctr"/>
              <a:r>
                <a:rPr lang="es-MX" sz="900" b="1">
                  <a:solidFill>
                    <a:srgbClr val="5A3A72"/>
                  </a:solidFill>
                  <a:latin typeface="Century Gothic"/>
                </a:rPr>
                <a:t>(1er nivel)</a:t>
              </a:r>
            </a:p>
            <a:p>
              <a:endParaRPr lang="es-MX" sz="900">
                <a:solidFill>
                  <a:srgbClr val="5A3A72"/>
                </a:solidFill>
                <a:latin typeface="Century Gothic" panose="020B0502020202020204" pitchFamily="34" charset="0"/>
              </a:endParaRPr>
            </a:p>
            <a:p>
              <a:pPr algn="just"/>
              <a:r>
                <a:rPr lang="es-MX" sz="900">
                  <a:solidFill>
                    <a:srgbClr val="5A3A72"/>
                  </a:solidFill>
                  <a:latin typeface="Century Gothic"/>
                </a:rPr>
                <a:t>El OPLE dispone de una mesa de atención de usuarios como 1er nivel </a:t>
              </a:r>
            </a:p>
          </p:txBody>
        </p:sp>
        <p:pic>
          <p:nvPicPr>
            <p:cNvPr id="46" name="Imagen 45">
              <a:extLst>
                <a:ext uri="{FF2B5EF4-FFF2-40B4-BE49-F238E27FC236}">
                  <a16:creationId xmlns:a16="http://schemas.microsoft.com/office/drawing/2014/main" id="{1841D86C-0417-706F-45E1-3E34050B98E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464258" y="2498432"/>
              <a:ext cx="1675117" cy="1260000"/>
            </a:xfrm>
            <a:prstGeom prst="rect">
              <a:avLst/>
            </a:prstGeom>
          </p:spPr>
        </p:pic>
        <p:sp>
          <p:nvSpPr>
            <p:cNvPr id="26" name="Diagrama de flujo: conector 25">
              <a:extLst>
                <a:ext uri="{FF2B5EF4-FFF2-40B4-BE49-F238E27FC236}">
                  <a16:creationId xmlns:a16="http://schemas.microsoft.com/office/drawing/2014/main" id="{20251465-6665-CA10-311B-E1C3F8317C28}"/>
                </a:ext>
              </a:extLst>
            </p:cNvPr>
            <p:cNvSpPr/>
            <p:nvPr/>
          </p:nvSpPr>
          <p:spPr>
            <a:xfrm>
              <a:off x="9258476" y="2491788"/>
              <a:ext cx="288000" cy="288000"/>
            </a:xfrm>
            <a:prstGeom prst="flowChartConnector">
              <a:avLst/>
            </a:prstGeom>
            <a:solidFill>
              <a:srgbClr val="D0B6E0"/>
            </a:solidFill>
            <a:ln>
              <a:solidFill>
                <a:srgbClr val="10035B"/>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s-MX" sz="1600">
                  <a:solidFill>
                    <a:srgbClr val="10035B"/>
                  </a:solidFill>
                  <a:latin typeface="Century Gothic"/>
                </a:rPr>
                <a:t>4</a:t>
              </a:r>
            </a:p>
          </p:txBody>
        </p:sp>
        <p:cxnSp>
          <p:nvCxnSpPr>
            <p:cNvPr id="54" name="Conector recto de flecha 53">
              <a:extLst>
                <a:ext uri="{FF2B5EF4-FFF2-40B4-BE49-F238E27FC236}">
                  <a16:creationId xmlns:a16="http://schemas.microsoft.com/office/drawing/2014/main" id="{C7DD7125-66A1-ACEC-90D5-1417E840BD2D}"/>
                </a:ext>
              </a:extLst>
            </p:cNvPr>
            <p:cNvCxnSpPr>
              <a:stCxn id="31" idx="3"/>
              <a:endCxn id="36" idx="1"/>
            </p:cNvCxnSpPr>
            <p:nvPr/>
          </p:nvCxnSpPr>
          <p:spPr>
            <a:xfrm>
              <a:off x="2730060" y="3128432"/>
              <a:ext cx="1133779" cy="0"/>
            </a:xfrm>
            <a:prstGeom prst="straightConnector1">
              <a:avLst/>
            </a:prstGeom>
            <a:ln w="19050">
              <a:solidFill>
                <a:srgbClr val="10035B"/>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56" name="Conector recto de flecha 55">
              <a:extLst>
                <a:ext uri="{FF2B5EF4-FFF2-40B4-BE49-F238E27FC236}">
                  <a16:creationId xmlns:a16="http://schemas.microsoft.com/office/drawing/2014/main" id="{0865EE92-FCFE-E86C-C5E8-6C0D4F151879}"/>
                </a:ext>
              </a:extLst>
            </p:cNvPr>
            <p:cNvCxnSpPr>
              <a:stCxn id="36" idx="3"/>
              <a:endCxn id="42" idx="1"/>
            </p:cNvCxnSpPr>
            <p:nvPr/>
          </p:nvCxnSpPr>
          <p:spPr>
            <a:xfrm>
              <a:off x="5596916" y="3128432"/>
              <a:ext cx="1323954" cy="0"/>
            </a:xfrm>
            <a:prstGeom prst="straightConnector1">
              <a:avLst/>
            </a:prstGeom>
            <a:ln w="19050">
              <a:solidFill>
                <a:srgbClr val="10035B"/>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58" name="Conector recto de flecha 57">
              <a:extLst>
                <a:ext uri="{FF2B5EF4-FFF2-40B4-BE49-F238E27FC236}">
                  <a16:creationId xmlns:a16="http://schemas.microsoft.com/office/drawing/2014/main" id="{A06D431D-6825-45C5-156F-0ECBCE06567A}"/>
                </a:ext>
              </a:extLst>
            </p:cNvPr>
            <p:cNvCxnSpPr>
              <a:stCxn id="42" idx="3"/>
              <a:endCxn id="46" idx="1"/>
            </p:cNvCxnSpPr>
            <p:nvPr/>
          </p:nvCxnSpPr>
          <p:spPr>
            <a:xfrm>
              <a:off x="8111324" y="3128432"/>
              <a:ext cx="1352934" cy="0"/>
            </a:xfrm>
            <a:prstGeom prst="straightConnector1">
              <a:avLst/>
            </a:prstGeom>
            <a:ln w="19050">
              <a:solidFill>
                <a:srgbClr val="10035B"/>
              </a:solidFill>
              <a:prstDash val="dash"/>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37889649"/>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4E4F1D9-D3C9-A447-B9B3-7A3638135F3C}"/>
              </a:ext>
            </a:extLst>
          </p:cNvPr>
          <p:cNvSpPr>
            <a:spLocks noGrp="1"/>
          </p:cNvSpPr>
          <p:nvPr>
            <p:ph type="title"/>
          </p:nvPr>
        </p:nvSpPr>
        <p:spPr/>
        <p:txBody>
          <a:bodyPr>
            <a:noAutofit/>
          </a:bodyPr>
          <a:lstStyle/>
          <a:p>
            <a:r>
              <a:rPr lang="es-MX" sz="2400" b="1">
                <a:solidFill>
                  <a:srgbClr val="5A3A72"/>
                </a:solidFill>
                <a:latin typeface="Century Gothic"/>
                <a:cs typeface="Century Gothic"/>
              </a:rPr>
              <a:t>Centro de Atención para la Solución Tecnológica (CAST)</a:t>
            </a:r>
            <a:endParaRPr lang="es-MX" sz="2400">
              <a:solidFill>
                <a:srgbClr val="5A3A72"/>
              </a:solidFill>
            </a:endParaRPr>
          </a:p>
        </p:txBody>
      </p:sp>
      <p:sp>
        <p:nvSpPr>
          <p:cNvPr id="8" name="Marcador de número de diapositiva 7">
            <a:extLst>
              <a:ext uri="{FF2B5EF4-FFF2-40B4-BE49-F238E27FC236}">
                <a16:creationId xmlns:a16="http://schemas.microsoft.com/office/drawing/2014/main" id="{D4C16629-2FBF-4A30-7605-6069CABEDAF8}"/>
              </a:ext>
            </a:extLst>
          </p:cNvPr>
          <p:cNvSpPr>
            <a:spLocks noGrp="1"/>
          </p:cNvSpPr>
          <p:nvPr>
            <p:ph type="sldNum" sz="quarter" idx="4"/>
          </p:nvPr>
        </p:nvSpPr>
        <p:spPr>
          <a:prstGeom prst="rect">
            <a:avLst/>
          </a:prstGeom>
        </p:spPr>
        <p:txBody>
          <a:bodyPr/>
          <a:lstStyle/>
          <a:p>
            <a:fld id="{48F63A3B-78C7-47BE-AE5E-E10140E04643}" type="slidenum">
              <a:rPr lang="en-US" smtClean="0"/>
              <a:pPr/>
              <a:t>16</a:t>
            </a:fld>
            <a:endParaRPr lang="en-US"/>
          </a:p>
        </p:txBody>
      </p:sp>
      <p:sp>
        <p:nvSpPr>
          <p:cNvPr id="6" name="Rectángulo 5">
            <a:extLst>
              <a:ext uri="{FF2B5EF4-FFF2-40B4-BE49-F238E27FC236}">
                <a16:creationId xmlns:a16="http://schemas.microsoft.com/office/drawing/2014/main" id="{39A4D6CC-CBC7-4EED-BD20-5C635B418513}"/>
              </a:ext>
            </a:extLst>
          </p:cNvPr>
          <p:cNvSpPr/>
          <p:nvPr/>
        </p:nvSpPr>
        <p:spPr>
          <a:xfrm>
            <a:off x="769505" y="668252"/>
            <a:ext cx="10652991" cy="2611162"/>
          </a:xfrm>
          <a:prstGeom prst="rect">
            <a:avLst/>
          </a:prstGeom>
          <a:noFill/>
          <a:ln w="9525">
            <a:noFill/>
            <a:miter lim="800000"/>
            <a:headEnd/>
            <a:tailEnd/>
          </a:ln>
        </p:spPr>
        <p:txBody>
          <a:bodyPr vert="horz" wrap="square" lIns="91429" tIns="45714" rIns="91429" bIns="45714" numCol="1" anchor="ctr" anchorCtr="0" compatLnSpc="1">
            <a:prstTxWarp prst="textNoShape">
              <a:avLst/>
            </a:prstTxWarp>
          </a:bodyPr>
          <a:lstStyle/>
          <a:p>
            <a:pPr algn="just" defTabSz="455613" fontAlgn="base">
              <a:lnSpc>
                <a:spcPct val="150000"/>
              </a:lnSpc>
              <a:spcBef>
                <a:spcPct val="20000"/>
              </a:spcBef>
              <a:spcAft>
                <a:spcPct val="0"/>
              </a:spcAft>
              <a:buClr>
                <a:srgbClr val="641345"/>
              </a:buClr>
              <a:buSzPct val="100000"/>
            </a:pPr>
            <a:r>
              <a:rPr lang="es-MX" sz="1400" b="1">
                <a:solidFill>
                  <a:srgbClr val="5A3A72"/>
                </a:solidFill>
                <a:latin typeface="Century Gothic"/>
              </a:rPr>
              <a:t>Con la finalidad de brindar una atención adicional a la que brinda el OPLE, el INE a través de la DERFE atenderá en segundo nivel las consultas de los usuarios a través del Centro de Atención para la Solución Tecnológica (CAST).</a:t>
            </a:r>
          </a:p>
          <a:p>
            <a:pPr algn="just" defTabSz="455613" fontAlgn="base">
              <a:lnSpc>
                <a:spcPct val="150000"/>
              </a:lnSpc>
              <a:spcBef>
                <a:spcPct val="20000"/>
              </a:spcBef>
              <a:spcAft>
                <a:spcPct val="0"/>
              </a:spcAft>
              <a:buClr>
                <a:srgbClr val="641345"/>
              </a:buClr>
              <a:buSzPct val="100000"/>
            </a:pPr>
            <a:r>
              <a:rPr lang="es-MX" sz="1400">
                <a:solidFill>
                  <a:srgbClr val="5A3A72"/>
                </a:solidFill>
                <a:latin typeface="Century Gothic"/>
              </a:rPr>
              <a:t>El </a:t>
            </a:r>
            <a:r>
              <a:rPr lang="es-MX" sz="1400" b="1">
                <a:solidFill>
                  <a:srgbClr val="5A3A72"/>
                </a:solidFill>
                <a:latin typeface="Century Gothic"/>
              </a:rPr>
              <a:t>CAST</a:t>
            </a:r>
            <a:r>
              <a:rPr lang="es-MX" sz="1400">
                <a:solidFill>
                  <a:srgbClr val="5A3A72"/>
                </a:solidFill>
                <a:latin typeface="Century Gothic"/>
              </a:rPr>
              <a:t> brindará atención</a:t>
            </a:r>
            <a:r>
              <a:rPr lang="es-MX" sz="1400" b="1">
                <a:solidFill>
                  <a:srgbClr val="5A3A72"/>
                </a:solidFill>
                <a:latin typeface="Century Gothic"/>
              </a:rPr>
              <a:t> de lunes a viernes (días hábiles) de las 09:00 am a las 18:00 pm. (horario centro), sobre los siguientes temas:​</a:t>
            </a:r>
          </a:p>
          <a:p>
            <a:pPr marL="988695" indent="-285750" algn="just" defTabSz="417513" fontAlgn="base">
              <a:lnSpc>
                <a:spcPct val="150000"/>
              </a:lnSpc>
              <a:spcBef>
                <a:spcPct val="20000"/>
              </a:spcBef>
              <a:spcAft>
                <a:spcPct val="0"/>
              </a:spcAft>
              <a:buClr>
                <a:srgbClr val="641345"/>
              </a:buClr>
              <a:buSzPct val="100000"/>
              <a:buBlip>
                <a:blip r:embed="rId3">
                  <a:extLst>
                    <a:ext uri="{96DAC541-7B7A-43D3-8B79-37D633B846F1}">
                      <asvg:svgBlip xmlns:asvg="http://schemas.microsoft.com/office/drawing/2016/SVG/main" r:embed="rId4"/>
                    </a:ext>
                  </a:extLst>
                </a:blip>
              </a:buBlip>
            </a:pPr>
            <a:r>
              <a:rPr lang="es-MX" sz="1400">
                <a:solidFill>
                  <a:schemeClr val="bg2">
                    <a:lumMod val="25000"/>
                  </a:schemeClr>
                </a:solidFill>
                <a:latin typeface="Century Gothic"/>
                <a:cs typeface="Century Gothic"/>
              </a:rPr>
              <a:t>Consultas técnicas y de operación de la App Móvil y el Portal Web. ​</a:t>
            </a:r>
          </a:p>
          <a:p>
            <a:pPr marL="988695" indent="-285750" algn="just" defTabSz="417513" fontAlgn="base">
              <a:lnSpc>
                <a:spcPct val="150000"/>
              </a:lnSpc>
              <a:spcBef>
                <a:spcPct val="20000"/>
              </a:spcBef>
              <a:spcAft>
                <a:spcPct val="0"/>
              </a:spcAft>
              <a:buClr>
                <a:srgbClr val="641345"/>
              </a:buClr>
              <a:buSzPct val="100000"/>
              <a:buBlip>
                <a:blip r:embed="rId3">
                  <a:extLst>
                    <a:ext uri="{96DAC541-7B7A-43D3-8B79-37D633B846F1}">
                      <asvg:svgBlip xmlns:asvg="http://schemas.microsoft.com/office/drawing/2016/SVG/main" r:embed="rId4"/>
                    </a:ext>
                  </a:extLst>
                </a:blip>
              </a:buBlip>
            </a:pPr>
            <a:r>
              <a:rPr lang="es-MX" sz="1400">
                <a:solidFill>
                  <a:schemeClr val="bg2">
                    <a:lumMod val="25000"/>
                  </a:schemeClr>
                </a:solidFill>
                <a:latin typeface="Century Gothic"/>
                <a:cs typeface="Century Gothic"/>
              </a:rPr>
              <a:t>Consultas sobre operación del sistema para asignación de mesa de control y garantías de audiencia.</a:t>
            </a:r>
          </a:p>
        </p:txBody>
      </p:sp>
      <p:sp>
        <p:nvSpPr>
          <p:cNvPr id="10" name="Rectángulo 9">
            <a:extLst>
              <a:ext uri="{FF2B5EF4-FFF2-40B4-BE49-F238E27FC236}">
                <a16:creationId xmlns:a16="http://schemas.microsoft.com/office/drawing/2014/main" id="{B75F207F-B0A5-D8FC-C3DB-07C3B974487C}"/>
              </a:ext>
            </a:extLst>
          </p:cNvPr>
          <p:cNvSpPr/>
          <p:nvPr/>
        </p:nvSpPr>
        <p:spPr>
          <a:xfrm>
            <a:off x="895435" y="3022314"/>
            <a:ext cx="10401131" cy="670710"/>
          </a:xfrm>
          <a:prstGeom prst="rect">
            <a:avLst/>
          </a:prstGeom>
          <a:noFill/>
          <a:ln w="9525">
            <a:noFill/>
            <a:miter lim="800000"/>
            <a:headEnd/>
            <a:tailEnd/>
          </a:ln>
        </p:spPr>
        <p:txBody>
          <a:bodyPr vert="horz" wrap="square" lIns="91429" tIns="45714" rIns="91429" bIns="45714" numCol="1" anchor="b" anchorCtr="0" compatLnSpc="1">
            <a:prstTxWarp prst="textNoShape">
              <a:avLst/>
            </a:prstTxWarp>
          </a:bodyPr>
          <a:lstStyle/>
          <a:p>
            <a:pPr algn="just" defTabSz="455613" fontAlgn="base">
              <a:lnSpc>
                <a:spcPct val="150000"/>
              </a:lnSpc>
              <a:spcBef>
                <a:spcPct val="20000"/>
              </a:spcBef>
              <a:spcAft>
                <a:spcPct val="0"/>
              </a:spcAft>
              <a:buClr>
                <a:srgbClr val="641345"/>
              </a:buClr>
              <a:buSzPct val="100000"/>
            </a:pPr>
            <a:r>
              <a:rPr lang="es-MX" sz="1400" b="1">
                <a:solidFill>
                  <a:srgbClr val="5A3A72"/>
                </a:solidFill>
                <a:latin typeface="Century Gothic"/>
              </a:rPr>
              <a:t>El OPLE deberá de designar y proporcionar por lo menos un contacto a la DERFE; para que se cuente con una adecuada coordinación y comunicación entre los niveles de atención a los usuarios. (OPLE- INETEL - CAST). </a:t>
            </a:r>
          </a:p>
        </p:txBody>
      </p:sp>
      <p:grpSp>
        <p:nvGrpSpPr>
          <p:cNvPr id="7" name="Grupo 6">
            <a:extLst>
              <a:ext uri="{FF2B5EF4-FFF2-40B4-BE49-F238E27FC236}">
                <a16:creationId xmlns:a16="http://schemas.microsoft.com/office/drawing/2014/main" id="{34DECEFE-D4CF-B719-3C08-89480C0742CB}"/>
              </a:ext>
            </a:extLst>
          </p:cNvPr>
          <p:cNvGrpSpPr/>
          <p:nvPr/>
        </p:nvGrpSpPr>
        <p:grpSpPr>
          <a:xfrm>
            <a:off x="1124873" y="3733587"/>
            <a:ext cx="9942254" cy="2668099"/>
            <a:chOff x="698740" y="4098372"/>
            <a:chExt cx="9942254" cy="2668099"/>
          </a:xfrm>
        </p:grpSpPr>
        <p:sp>
          <p:nvSpPr>
            <p:cNvPr id="3" name="CuadroTexto 2">
              <a:extLst>
                <a:ext uri="{FF2B5EF4-FFF2-40B4-BE49-F238E27FC236}">
                  <a16:creationId xmlns:a16="http://schemas.microsoft.com/office/drawing/2014/main" id="{157C9495-2CB0-3054-9FCD-37A10662CE0B}"/>
                </a:ext>
              </a:extLst>
            </p:cNvPr>
            <p:cNvSpPr txBox="1"/>
            <p:nvPr/>
          </p:nvSpPr>
          <p:spPr>
            <a:xfrm>
              <a:off x="698740" y="6214219"/>
              <a:ext cx="2514032" cy="261610"/>
            </a:xfrm>
            <a:prstGeom prst="rect">
              <a:avLst/>
            </a:prstGeom>
            <a:noFill/>
          </p:spPr>
          <p:txBody>
            <a:bodyPr wrap="square" rtlCol="0">
              <a:spAutoFit/>
            </a:bodyPr>
            <a:lstStyle/>
            <a:p>
              <a:pPr algn="ctr"/>
              <a:r>
                <a:rPr lang="es-MX" sz="1100" b="1">
                  <a:solidFill>
                    <a:srgbClr val="5A3A72"/>
                  </a:solidFill>
                </a:rPr>
                <a:t>Usuarios de portal web y APP </a:t>
              </a:r>
              <a:endParaRPr lang="es-MX" sz="800">
                <a:solidFill>
                  <a:srgbClr val="5A3A72"/>
                </a:solidFill>
              </a:endParaRPr>
            </a:p>
          </p:txBody>
        </p:sp>
        <p:sp>
          <p:nvSpPr>
            <p:cNvPr id="4" name="Rectángulo: esquinas redondeadas 3">
              <a:extLst>
                <a:ext uri="{FF2B5EF4-FFF2-40B4-BE49-F238E27FC236}">
                  <a16:creationId xmlns:a16="http://schemas.microsoft.com/office/drawing/2014/main" id="{9F4CAD64-31FA-3A2E-3F58-EBADEA42D515}"/>
                </a:ext>
              </a:extLst>
            </p:cNvPr>
            <p:cNvSpPr/>
            <p:nvPr/>
          </p:nvSpPr>
          <p:spPr>
            <a:xfrm>
              <a:off x="7532807" y="5499242"/>
              <a:ext cx="330619" cy="386271"/>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1" name="CuadroTexto 10">
              <a:extLst>
                <a:ext uri="{FF2B5EF4-FFF2-40B4-BE49-F238E27FC236}">
                  <a16:creationId xmlns:a16="http://schemas.microsoft.com/office/drawing/2014/main" id="{5BC66B86-BB12-5D75-3AFB-0C096ADE7C9B}"/>
                </a:ext>
              </a:extLst>
            </p:cNvPr>
            <p:cNvSpPr txBox="1"/>
            <p:nvPr/>
          </p:nvSpPr>
          <p:spPr>
            <a:xfrm>
              <a:off x="9211740" y="5381082"/>
              <a:ext cx="1350330" cy="600164"/>
            </a:xfrm>
            <a:prstGeom prst="rect">
              <a:avLst/>
            </a:prstGeom>
            <a:noFill/>
          </p:spPr>
          <p:txBody>
            <a:bodyPr wrap="square" lIns="91440" tIns="45720" rIns="91440" bIns="45720" rtlCol="0" anchor="t">
              <a:spAutoFit/>
            </a:bodyPr>
            <a:lstStyle/>
            <a:p>
              <a:pPr algn="ctr"/>
              <a:r>
                <a:rPr lang="es-MX" sz="1100" b="1">
                  <a:solidFill>
                    <a:srgbClr val="5A3A72"/>
                  </a:solidFill>
                </a:rPr>
                <a:t>Atención a usuarios </a:t>
              </a:r>
            </a:p>
            <a:p>
              <a:pPr algn="ctr"/>
              <a:r>
                <a:rPr lang="es-MX" sz="1100" b="1">
                  <a:solidFill>
                    <a:srgbClr val="5A3A72"/>
                  </a:solidFill>
                </a:rPr>
                <a:t>CAST </a:t>
              </a:r>
              <a:endParaRPr lang="es-MX" sz="800">
                <a:solidFill>
                  <a:srgbClr val="5A3A72"/>
                </a:solidFill>
              </a:endParaRPr>
            </a:p>
            <a:p>
              <a:pPr algn="ctr"/>
              <a:r>
                <a:rPr lang="es-MX" sz="1100" b="1">
                  <a:solidFill>
                    <a:srgbClr val="5A3A72"/>
                  </a:solidFill>
                </a:rPr>
                <a:t>(2do Nivel)</a:t>
              </a:r>
              <a:endParaRPr lang="es-MX" sz="800">
                <a:solidFill>
                  <a:srgbClr val="5A3A72"/>
                </a:solidFill>
                <a:ea typeface="Calibri"/>
                <a:cs typeface="Calibri"/>
              </a:endParaRPr>
            </a:p>
          </p:txBody>
        </p:sp>
        <p:cxnSp>
          <p:nvCxnSpPr>
            <p:cNvPr id="13" name="Conector recto de flecha 12">
              <a:extLst>
                <a:ext uri="{FF2B5EF4-FFF2-40B4-BE49-F238E27FC236}">
                  <a16:creationId xmlns:a16="http://schemas.microsoft.com/office/drawing/2014/main" id="{C3238633-BBE7-2D73-994E-06322AFDE338}"/>
                </a:ext>
              </a:extLst>
            </p:cNvPr>
            <p:cNvCxnSpPr>
              <a:cxnSpLocks/>
              <a:stCxn id="14" idx="3"/>
            </p:cNvCxnSpPr>
            <p:nvPr/>
          </p:nvCxnSpPr>
          <p:spPr>
            <a:xfrm>
              <a:off x="2865533" y="5385174"/>
              <a:ext cx="4084271" cy="697079"/>
            </a:xfrm>
            <a:prstGeom prst="bentConnector3">
              <a:avLst>
                <a:gd name="adj1" fmla="val 42745"/>
              </a:avLst>
            </a:prstGeom>
            <a:ln w="28575">
              <a:solidFill>
                <a:srgbClr val="10035B"/>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22" name="Conector: angular 21">
              <a:extLst>
                <a:ext uri="{FF2B5EF4-FFF2-40B4-BE49-F238E27FC236}">
                  <a16:creationId xmlns:a16="http://schemas.microsoft.com/office/drawing/2014/main" id="{FC78785C-F3C8-AC06-7BD9-FAA83CB61DB6}"/>
                </a:ext>
              </a:extLst>
            </p:cNvPr>
            <p:cNvCxnSpPr>
              <a:cxnSpLocks/>
            </p:cNvCxnSpPr>
            <p:nvPr/>
          </p:nvCxnSpPr>
          <p:spPr>
            <a:xfrm flipV="1">
              <a:off x="4610168" y="4710372"/>
              <a:ext cx="1678016" cy="670710"/>
            </a:xfrm>
            <a:prstGeom prst="bentConnector3">
              <a:avLst>
                <a:gd name="adj1" fmla="val 50000"/>
              </a:avLst>
            </a:prstGeom>
            <a:ln w="28575">
              <a:solidFill>
                <a:srgbClr val="10035B"/>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24" name="Conector recto de flecha 23">
              <a:extLst>
                <a:ext uri="{FF2B5EF4-FFF2-40B4-BE49-F238E27FC236}">
                  <a16:creationId xmlns:a16="http://schemas.microsoft.com/office/drawing/2014/main" id="{8041F212-FD87-FDFF-D255-71AC5E1BE680}"/>
                </a:ext>
              </a:extLst>
            </p:cNvPr>
            <p:cNvCxnSpPr>
              <a:cxnSpLocks/>
              <a:endCxn id="27" idx="1"/>
            </p:cNvCxnSpPr>
            <p:nvPr/>
          </p:nvCxnSpPr>
          <p:spPr>
            <a:xfrm>
              <a:off x="6292063" y="4710372"/>
              <a:ext cx="2721680" cy="0"/>
            </a:xfrm>
            <a:prstGeom prst="straightConnector1">
              <a:avLst/>
            </a:prstGeom>
            <a:ln w="28575">
              <a:solidFill>
                <a:srgbClr val="10035B"/>
              </a:solidFill>
              <a:prstDash val="dash"/>
              <a:tailEnd type="triangle"/>
            </a:ln>
          </p:spPr>
          <p:style>
            <a:lnRef idx="1">
              <a:schemeClr val="accent1"/>
            </a:lnRef>
            <a:fillRef idx="0">
              <a:schemeClr val="accent1"/>
            </a:fillRef>
            <a:effectRef idx="0">
              <a:schemeClr val="accent1"/>
            </a:effectRef>
            <a:fontRef idx="minor">
              <a:schemeClr val="tx1"/>
            </a:fontRef>
          </p:style>
        </p:cxnSp>
        <p:pic>
          <p:nvPicPr>
            <p:cNvPr id="14" name="Imagen 13">
              <a:extLst>
                <a:ext uri="{FF2B5EF4-FFF2-40B4-BE49-F238E27FC236}">
                  <a16:creationId xmlns:a16="http://schemas.microsoft.com/office/drawing/2014/main" id="{4DAEFF34-D064-9EE1-DB26-2D366EFF318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5979" y="4546536"/>
              <a:ext cx="1819554" cy="1677276"/>
            </a:xfrm>
            <a:prstGeom prst="rect">
              <a:avLst/>
            </a:prstGeom>
          </p:spPr>
        </p:pic>
        <p:pic>
          <p:nvPicPr>
            <p:cNvPr id="27" name="Imagen 26">
              <a:extLst>
                <a:ext uri="{FF2B5EF4-FFF2-40B4-BE49-F238E27FC236}">
                  <a16:creationId xmlns:a16="http://schemas.microsoft.com/office/drawing/2014/main" id="{98CC584E-3638-B212-39C0-155116A53BE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13743" y="4098372"/>
              <a:ext cx="1627251" cy="1224000"/>
            </a:xfrm>
            <a:prstGeom prst="rect">
              <a:avLst/>
            </a:prstGeom>
          </p:spPr>
        </p:pic>
        <p:grpSp>
          <p:nvGrpSpPr>
            <p:cNvPr id="34" name="Grupo 33">
              <a:extLst>
                <a:ext uri="{FF2B5EF4-FFF2-40B4-BE49-F238E27FC236}">
                  <a16:creationId xmlns:a16="http://schemas.microsoft.com/office/drawing/2014/main" id="{C30EF697-812B-6096-E342-4A746A66D18D}"/>
                </a:ext>
              </a:extLst>
            </p:cNvPr>
            <p:cNvGrpSpPr/>
            <p:nvPr/>
          </p:nvGrpSpPr>
          <p:grpSpPr>
            <a:xfrm>
              <a:off x="6971768" y="5128122"/>
              <a:ext cx="1868546" cy="1638349"/>
              <a:chOff x="6971768" y="5128122"/>
              <a:chExt cx="1868546" cy="1638349"/>
            </a:xfrm>
          </p:grpSpPr>
          <p:sp>
            <p:nvSpPr>
              <p:cNvPr id="9" name="CuadroTexto 8">
                <a:extLst>
                  <a:ext uri="{FF2B5EF4-FFF2-40B4-BE49-F238E27FC236}">
                    <a16:creationId xmlns:a16="http://schemas.microsoft.com/office/drawing/2014/main" id="{89AD9D53-EC2D-2346-A2C6-6799D45FCB85}"/>
                  </a:ext>
                </a:extLst>
              </p:cNvPr>
              <p:cNvSpPr txBox="1"/>
              <p:nvPr/>
            </p:nvSpPr>
            <p:spPr>
              <a:xfrm>
                <a:off x="7268789" y="6166307"/>
                <a:ext cx="1274504" cy="600164"/>
              </a:xfrm>
              <a:prstGeom prst="rect">
                <a:avLst/>
              </a:prstGeom>
              <a:noFill/>
            </p:spPr>
            <p:txBody>
              <a:bodyPr wrap="square" lIns="91440" tIns="45720" rIns="91440" bIns="45720" rtlCol="0" anchor="t">
                <a:spAutoFit/>
              </a:bodyPr>
              <a:lstStyle/>
              <a:p>
                <a:pPr algn="ctr"/>
                <a:r>
                  <a:rPr lang="es-MX" sz="1100" b="1">
                    <a:solidFill>
                      <a:srgbClr val="5A3A72"/>
                    </a:solidFill>
                  </a:rPr>
                  <a:t>Atención usuarios</a:t>
                </a:r>
              </a:p>
              <a:p>
                <a:pPr algn="ctr"/>
                <a:r>
                  <a:rPr lang="es-MX" sz="1100" b="1">
                    <a:solidFill>
                      <a:srgbClr val="5A3A72"/>
                    </a:solidFill>
                  </a:rPr>
                  <a:t> OPLE- INETEL </a:t>
                </a:r>
                <a:endParaRPr lang="es-MX" sz="800">
                  <a:solidFill>
                    <a:srgbClr val="5A3A72"/>
                  </a:solidFill>
                </a:endParaRPr>
              </a:p>
              <a:p>
                <a:pPr algn="ctr"/>
                <a:r>
                  <a:rPr lang="es-MX" sz="1100" b="1">
                    <a:solidFill>
                      <a:srgbClr val="5A3A72"/>
                    </a:solidFill>
                  </a:rPr>
                  <a:t>(1er Nivel)</a:t>
                </a:r>
                <a:endParaRPr lang="es-MX" sz="800">
                  <a:solidFill>
                    <a:srgbClr val="5A3A72"/>
                  </a:solidFill>
                  <a:ea typeface="Calibri"/>
                  <a:cs typeface="Calibri"/>
                </a:endParaRPr>
              </a:p>
            </p:txBody>
          </p:sp>
          <p:pic>
            <p:nvPicPr>
              <p:cNvPr id="31" name="Imagen 30">
                <a:extLst>
                  <a:ext uri="{FF2B5EF4-FFF2-40B4-BE49-F238E27FC236}">
                    <a16:creationId xmlns:a16="http://schemas.microsoft.com/office/drawing/2014/main" id="{BFE18590-4C99-DD30-1F42-9B07D41A82E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71768" y="5128122"/>
                <a:ext cx="1868546" cy="968786"/>
              </a:xfrm>
              <a:prstGeom prst="rect">
                <a:avLst/>
              </a:prstGeom>
            </p:spPr>
          </p:pic>
        </p:grpSp>
      </p:grpSp>
    </p:spTree>
    <p:extLst>
      <p:ext uri="{BB962C8B-B14F-4D97-AF65-F5344CB8AC3E}">
        <p14:creationId xmlns:p14="http://schemas.microsoft.com/office/powerpoint/2010/main" val="3629188041"/>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la 9">
            <a:extLst>
              <a:ext uri="{FF2B5EF4-FFF2-40B4-BE49-F238E27FC236}">
                <a16:creationId xmlns:a16="http://schemas.microsoft.com/office/drawing/2014/main" id="{0D52A806-02FA-4E77-5A42-3941F8EEF086}"/>
              </a:ext>
            </a:extLst>
          </p:cNvPr>
          <p:cNvGraphicFramePr>
            <a:graphicFrameLocks noGrp="1"/>
          </p:cNvGraphicFramePr>
          <p:nvPr>
            <p:extLst>
              <p:ext uri="{D42A27DB-BD31-4B8C-83A1-F6EECF244321}">
                <p14:modId xmlns:p14="http://schemas.microsoft.com/office/powerpoint/2010/main" val="3040698008"/>
              </p:ext>
            </p:extLst>
          </p:nvPr>
        </p:nvGraphicFramePr>
        <p:xfrm>
          <a:off x="1188467" y="2543882"/>
          <a:ext cx="9815066" cy="3655558"/>
        </p:xfrm>
        <a:graphic>
          <a:graphicData uri="http://schemas.openxmlformats.org/drawingml/2006/table">
            <a:tbl>
              <a:tblPr firstRow="1" firstCol="1" bandRow="1">
                <a:tableStyleId>{5C22544A-7EE6-4342-B048-85BDC9FD1C3A}</a:tableStyleId>
              </a:tblPr>
              <a:tblGrid>
                <a:gridCol w="3394645">
                  <a:extLst>
                    <a:ext uri="{9D8B030D-6E8A-4147-A177-3AD203B41FA5}">
                      <a16:colId xmlns:a16="http://schemas.microsoft.com/office/drawing/2014/main" val="2439945144"/>
                    </a:ext>
                  </a:extLst>
                </a:gridCol>
                <a:gridCol w="3636963">
                  <a:extLst>
                    <a:ext uri="{9D8B030D-6E8A-4147-A177-3AD203B41FA5}">
                      <a16:colId xmlns:a16="http://schemas.microsoft.com/office/drawing/2014/main" val="2740297809"/>
                    </a:ext>
                  </a:extLst>
                </a:gridCol>
                <a:gridCol w="2783458">
                  <a:extLst>
                    <a:ext uri="{9D8B030D-6E8A-4147-A177-3AD203B41FA5}">
                      <a16:colId xmlns:a16="http://schemas.microsoft.com/office/drawing/2014/main" val="1991864707"/>
                    </a:ext>
                  </a:extLst>
                </a:gridCol>
              </a:tblGrid>
              <a:tr h="846213">
                <a:tc>
                  <a:txBody>
                    <a:bodyPr/>
                    <a:lstStyle/>
                    <a:p>
                      <a:pPr marL="0" algn="ctr" defTabSz="914400" rtl="0" eaLnBrk="1" latinLnBrk="0" hangingPunct="1">
                        <a:lnSpc>
                          <a:spcPct val="107000"/>
                        </a:lnSpc>
                      </a:pPr>
                      <a:r>
                        <a:rPr lang="es-MX" sz="1800" b="1" kern="1200">
                          <a:solidFill>
                            <a:schemeClr val="lt1"/>
                          </a:solidFill>
                          <a:effectLst/>
                          <a:latin typeface="Century Gothic"/>
                          <a:ea typeface="+mn-ea"/>
                          <a:cs typeface="+mn-cs"/>
                        </a:rPr>
                        <a:t>Atención </a:t>
                      </a:r>
                    </a:p>
                    <a:p>
                      <a:pPr marL="0" algn="ctr" defTabSz="914400" rtl="0" eaLnBrk="1" latinLnBrk="0" hangingPunct="1">
                        <a:lnSpc>
                          <a:spcPct val="107000"/>
                        </a:lnSpc>
                      </a:pPr>
                      <a:r>
                        <a:rPr lang="es-MX" sz="1800" b="1" kern="1200">
                          <a:solidFill>
                            <a:schemeClr val="lt1"/>
                          </a:solidFill>
                          <a:effectLst/>
                          <a:latin typeface="Century Gothic"/>
                          <a:ea typeface="+mn-ea"/>
                          <a:cs typeface="+mn-cs"/>
                        </a:rPr>
                        <a:t>a través de:</a:t>
                      </a:r>
                    </a:p>
                  </a:txBody>
                  <a:tcPr marL="44450" marR="44450" marT="0" marB="0" anchor="ctr">
                    <a:solidFill>
                      <a:srgbClr val="5A3A72"/>
                    </a:solidFill>
                  </a:tcPr>
                </a:tc>
                <a:tc>
                  <a:txBody>
                    <a:bodyPr/>
                    <a:lstStyle/>
                    <a:p>
                      <a:pPr marL="0" algn="ctr" defTabSz="914400" rtl="0" eaLnBrk="1" latinLnBrk="0" hangingPunct="1">
                        <a:lnSpc>
                          <a:spcPct val="107000"/>
                        </a:lnSpc>
                      </a:pPr>
                      <a:r>
                        <a:rPr lang="es-MX" sz="1800" b="1" kern="1200">
                          <a:solidFill>
                            <a:schemeClr val="lt1"/>
                          </a:solidFill>
                          <a:effectLst/>
                          <a:latin typeface="Century Gothic"/>
                          <a:ea typeface="+mn-ea"/>
                          <a:cs typeface="+mn-cs"/>
                        </a:rPr>
                        <a:t>Medios de Contacto</a:t>
                      </a:r>
                    </a:p>
                  </a:txBody>
                  <a:tcPr marL="44450" marR="44450" marT="0" marB="0" anchor="ctr">
                    <a:solidFill>
                      <a:srgbClr val="5A3A72"/>
                    </a:solidFill>
                  </a:tcPr>
                </a:tc>
                <a:tc>
                  <a:txBody>
                    <a:bodyPr/>
                    <a:lstStyle/>
                    <a:p>
                      <a:pPr marL="0" algn="ctr" defTabSz="914400" rtl="0" eaLnBrk="1" latinLnBrk="0" hangingPunct="1">
                        <a:lnSpc>
                          <a:spcPct val="107000"/>
                        </a:lnSpc>
                      </a:pPr>
                      <a:r>
                        <a:rPr lang="es-MX" sz="1800" b="1" kern="1200">
                          <a:solidFill>
                            <a:schemeClr val="lt1"/>
                          </a:solidFill>
                          <a:effectLst/>
                          <a:latin typeface="Century Gothic"/>
                          <a:ea typeface="+mn-ea"/>
                          <a:cs typeface="+mn-cs"/>
                        </a:rPr>
                        <a:t>Horario de Atención</a:t>
                      </a:r>
                    </a:p>
                    <a:p>
                      <a:pPr marL="0" algn="ctr" defTabSz="914400" rtl="0" eaLnBrk="1" latinLnBrk="0" hangingPunct="1">
                        <a:lnSpc>
                          <a:spcPct val="107000"/>
                        </a:lnSpc>
                      </a:pPr>
                      <a:r>
                        <a:rPr lang="es-MX" sz="1800" b="1" kern="1200">
                          <a:solidFill>
                            <a:schemeClr val="lt1"/>
                          </a:solidFill>
                          <a:effectLst/>
                          <a:latin typeface="Century Gothic"/>
                          <a:ea typeface="+mn-ea"/>
                          <a:cs typeface="+mn-cs"/>
                        </a:rPr>
                        <a:t>(días hábiles)</a:t>
                      </a:r>
                    </a:p>
                  </a:txBody>
                  <a:tcPr marL="44450" marR="44450" marT="0" marB="0" anchor="ctr">
                    <a:solidFill>
                      <a:srgbClr val="5A3A72"/>
                    </a:solidFill>
                  </a:tcPr>
                </a:tc>
                <a:extLst>
                  <a:ext uri="{0D108BD9-81ED-4DB2-BD59-A6C34878D82A}">
                    <a16:rowId xmlns:a16="http://schemas.microsoft.com/office/drawing/2014/main" val="914636347"/>
                  </a:ext>
                </a:extLst>
              </a:tr>
              <a:tr h="1586408">
                <a:tc rowSpan="2">
                  <a:txBody>
                    <a:bodyPr/>
                    <a:lstStyle/>
                    <a:p>
                      <a:pPr algn="ctr">
                        <a:lnSpc>
                          <a:spcPct val="107000"/>
                        </a:lnSpc>
                      </a:pPr>
                      <a:r>
                        <a:rPr lang="es-MX" sz="1800">
                          <a:effectLst/>
                          <a:latin typeface="Century Gothic"/>
                        </a:rPr>
                        <a:t>Centro de Atención </a:t>
                      </a:r>
                    </a:p>
                    <a:p>
                      <a:pPr algn="ctr">
                        <a:lnSpc>
                          <a:spcPct val="107000"/>
                        </a:lnSpc>
                      </a:pPr>
                      <a:r>
                        <a:rPr lang="es-MX" sz="1800">
                          <a:effectLst/>
                          <a:latin typeface="Century Gothic"/>
                        </a:rPr>
                        <a:t>para la</a:t>
                      </a:r>
                    </a:p>
                    <a:p>
                      <a:pPr algn="ctr">
                        <a:lnSpc>
                          <a:spcPct val="107000"/>
                        </a:lnSpc>
                      </a:pPr>
                      <a:r>
                        <a:rPr lang="es-MX" sz="1800">
                          <a:effectLst/>
                          <a:latin typeface="Century Gothic"/>
                        </a:rPr>
                        <a:t> Solución Tecnológica</a:t>
                      </a:r>
                    </a:p>
                    <a:p>
                      <a:pPr algn="ctr">
                        <a:lnSpc>
                          <a:spcPct val="107000"/>
                        </a:lnSpc>
                      </a:pPr>
                      <a:r>
                        <a:rPr lang="es-MX" sz="1800">
                          <a:effectLst/>
                          <a:latin typeface="Century Gothic"/>
                        </a:rPr>
                        <a:t>(CAST)</a:t>
                      </a:r>
                    </a:p>
                    <a:p>
                      <a:pPr algn="ctr">
                        <a:lnSpc>
                          <a:spcPct val="107000"/>
                        </a:lnSpc>
                      </a:pPr>
                      <a:r>
                        <a:rPr lang="es-MX" sz="1800">
                          <a:effectLst/>
                          <a:latin typeface="Century Gothic"/>
                          <a:ea typeface="Calibri"/>
                          <a:cs typeface="Times New Roman"/>
                        </a:rPr>
                        <a:t>2do Nivel</a:t>
                      </a:r>
                    </a:p>
                  </a:txBody>
                  <a:tcPr marL="0" marR="0" marT="0" marB="0" anchor="ctr">
                    <a:solidFill>
                      <a:srgbClr val="5A3A72"/>
                    </a:solidFill>
                  </a:tcPr>
                </a:tc>
                <a:tc>
                  <a:txBody>
                    <a:bodyPr/>
                    <a:lstStyle/>
                    <a:p>
                      <a:pPr algn="ctr">
                        <a:lnSpc>
                          <a:spcPct val="107000"/>
                        </a:lnSpc>
                      </a:pPr>
                      <a:r>
                        <a:rPr lang="es-MX" sz="1600" b="1">
                          <a:solidFill>
                            <a:schemeClr val="bg2">
                              <a:lumMod val="25000"/>
                            </a:schemeClr>
                          </a:solidFill>
                          <a:effectLst/>
                          <a:latin typeface="Century Gothic"/>
                        </a:rPr>
                        <a:t>Tel. 55 5490 2400, </a:t>
                      </a:r>
                      <a:endParaRPr lang="en-US"/>
                    </a:p>
                    <a:p>
                      <a:pPr lvl="0" algn="ctr">
                        <a:lnSpc>
                          <a:spcPct val="107000"/>
                        </a:lnSpc>
                        <a:buNone/>
                      </a:pPr>
                      <a:r>
                        <a:rPr lang="es-MX" sz="1600" b="1">
                          <a:solidFill>
                            <a:schemeClr val="bg2">
                              <a:lumMod val="25000"/>
                            </a:schemeClr>
                          </a:solidFill>
                          <a:effectLst/>
                          <a:latin typeface="Century Gothic"/>
                        </a:rPr>
                        <a:t>ext. 362432 y 360158</a:t>
                      </a:r>
                    </a:p>
                    <a:p>
                      <a:pPr algn="ctr">
                        <a:lnSpc>
                          <a:spcPct val="107000"/>
                        </a:lnSpc>
                      </a:pPr>
                      <a:endParaRPr lang="es-MX" sz="1600" b="1">
                        <a:solidFill>
                          <a:schemeClr val="bg2">
                            <a:lumMod val="25000"/>
                          </a:schemeClr>
                        </a:solidFill>
                        <a:effectLst/>
                        <a:latin typeface="Century Gothic"/>
                      </a:endParaRPr>
                    </a:p>
                    <a:p>
                      <a:pPr algn="ctr">
                        <a:lnSpc>
                          <a:spcPct val="107000"/>
                        </a:lnSpc>
                      </a:pPr>
                      <a:r>
                        <a:rPr lang="es-MX" sz="1600" b="1">
                          <a:solidFill>
                            <a:schemeClr val="bg2">
                              <a:lumMod val="25000"/>
                            </a:schemeClr>
                          </a:solidFill>
                          <a:effectLst/>
                          <a:latin typeface="Century Gothic"/>
                        </a:rPr>
                        <a:t>Tel.  55 81 41 71 77  y</a:t>
                      </a:r>
                    </a:p>
                    <a:p>
                      <a:pPr algn="ctr">
                        <a:lnSpc>
                          <a:spcPct val="107000"/>
                        </a:lnSpc>
                      </a:pPr>
                      <a:r>
                        <a:rPr lang="es-MX" sz="1600" b="1">
                          <a:solidFill>
                            <a:schemeClr val="bg2">
                              <a:lumMod val="25000"/>
                            </a:schemeClr>
                          </a:solidFill>
                          <a:effectLst/>
                          <a:latin typeface="Century Gothic"/>
                        </a:rPr>
                        <a:t>    77 71 14 67 87</a:t>
                      </a:r>
                    </a:p>
                    <a:p>
                      <a:pPr algn="ctr">
                        <a:lnSpc>
                          <a:spcPct val="107000"/>
                        </a:lnSpc>
                      </a:pPr>
                      <a:r>
                        <a:rPr lang="es-MX" sz="1600" b="1">
                          <a:solidFill>
                            <a:schemeClr val="bg2">
                              <a:lumMod val="25000"/>
                            </a:schemeClr>
                          </a:solidFill>
                          <a:effectLst/>
                          <a:latin typeface="Century Gothic"/>
                        </a:rPr>
                        <a:t> (llamadas y WhatsApp)</a:t>
                      </a:r>
                      <a:endParaRPr lang="es-MX" sz="1600" b="1">
                        <a:solidFill>
                          <a:schemeClr val="bg2">
                            <a:lumMod val="25000"/>
                          </a:schemeClr>
                        </a:solidFill>
                        <a:effectLst/>
                        <a:latin typeface="Century Gothic"/>
                        <a:ea typeface="Calibri" panose="020F0502020204030204" pitchFamily="34" charset="0"/>
                        <a:cs typeface="Times New Roman" panose="02020603050405020304" pitchFamily="18" charset="0"/>
                      </a:endParaRPr>
                    </a:p>
                  </a:txBody>
                  <a:tcPr marL="0" marR="0" marT="0" marB="0" anchor="ctr">
                    <a:solidFill>
                      <a:srgbClr val="D0B6E0"/>
                    </a:solidFill>
                  </a:tcPr>
                </a:tc>
                <a:tc>
                  <a:txBody>
                    <a:bodyPr/>
                    <a:lstStyle/>
                    <a:p>
                      <a:pPr algn="ctr">
                        <a:lnSpc>
                          <a:spcPct val="107000"/>
                        </a:lnSpc>
                      </a:pPr>
                      <a:r>
                        <a:rPr lang="es-MX" sz="1600" b="1">
                          <a:solidFill>
                            <a:schemeClr val="bg2">
                              <a:lumMod val="25000"/>
                            </a:schemeClr>
                          </a:solidFill>
                          <a:effectLst/>
                          <a:latin typeface="Century Gothic"/>
                        </a:rPr>
                        <a:t>De lunes a viernes </a:t>
                      </a:r>
                    </a:p>
                    <a:p>
                      <a:pPr algn="ctr">
                        <a:lnSpc>
                          <a:spcPct val="107000"/>
                        </a:lnSpc>
                      </a:pPr>
                      <a:r>
                        <a:rPr lang="es-MX" sz="1600" b="1">
                          <a:solidFill>
                            <a:schemeClr val="bg2">
                              <a:lumMod val="25000"/>
                            </a:schemeClr>
                          </a:solidFill>
                          <a:effectLst/>
                          <a:latin typeface="Century Gothic"/>
                        </a:rPr>
                        <a:t>de 9:00 a 18:00 horas</a:t>
                      </a:r>
                    </a:p>
                    <a:p>
                      <a:pPr algn="ctr">
                        <a:lnSpc>
                          <a:spcPct val="107000"/>
                        </a:lnSpc>
                      </a:pPr>
                      <a:r>
                        <a:rPr lang="es-MX" sz="1600" b="1">
                          <a:solidFill>
                            <a:schemeClr val="bg2">
                              <a:lumMod val="25000"/>
                            </a:schemeClr>
                          </a:solidFill>
                          <a:effectLst/>
                          <a:latin typeface="Century Gothic"/>
                        </a:rPr>
                        <a:t>(horario centro).</a:t>
                      </a:r>
                      <a:endParaRPr lang="es-MX" sz="1600" b="1">
                        <a:solidFill>
                          <a:schemeClr val="bg2">
                            <a:lumMod val="25000"/>
                          </a:schemeClr>
                        </a:solidFill>
                        <a:effectLst/>
                        <a:latin typeface="Century Gothic"/>
                        <a:ea typeface="Calibri" panose="020F0502020204030204" pitchFamily="34" charset="0"/>
                        <a:cs typeface="Times New Roman" panose="02020603050405020304" pitchFamily="18" charset="0"/>
                      </a:endParaRPr>
                    </a:p>
                  </a:txBody>
                  <a:tcPr marL="0" marR="0" marT="0" marB="0" anchor="ctr">
                    <a:solidFill>
                      <a:srgbClr val="D0B6E0"/>
                    </a:solidFill>
                  </a:tcPr>
                </a:tc>
                <a:extLst>
                  <a:ext uri="{0D108BD9-81ED-4DB2-BD59-A6C34878D82A}">
                    <a16:rowId xmlns:a16="http://schemas.microsoft.com/office/drawing/2014/main" val="1084312542"/>
                  </a:ext>
                </a:extLst>
              </a:tr>
              <a:tr h="1222937">
                <a:tc vMerge="1">
                  <a:txBody>
                    <a:bodyPr/>
                    <a:lstStyle/>
                    <a:p>
                      <a:endParaRPr lang="es-MX"/>
                    </a:p>
                  </a:txBody>
                  <a:tcPr/>
                </a:tc>
                <a:tc gridSpan="2">
                  <a:txBody>
                    <a:bodyPr/>
                    <a:lstStyle/>
                    <a:p>
                      <a:pPr algn="ctr">
                        <a:lnSpc>
                          <a:spcPct val="107000"/>
                        </a:lnSpc>
                      </a:pPr>
                      <a:r>
                        <a:rPr lang="es-MX" sz="2400" b="0" u="none">
                          <a:solidFill>
                            <a:schemeClr val="bg2">
                              <a:lumMod val="25000"/>
                            </a:schemeClr>
                          </a:solidFill>
                          <a:effectLst/>
                          <a:latin typeface="Century Gothic"/>
                          <a:hlinkClick r:id="rId3">
                            <a:extLst>
                              <a:ext uri="{A12FA001-AC4F-418D-AE19-62706E023703}">
                                <ahyp:hlinkClr xmlns:ahyp="http://schemas.microsoft.com/office/drawing/2018/hyperlinkcolor" val="tx"/>
                              </a:ext>
                            </a:extLst>
                          </a:hlinkClick>
                        </a:rPr>
                        <a:t>Correo electrónico: </a:t>
                      </a:r>
                      <a:r>
                        <a:rPr lang="es-MX" sz="2400" b="1" u="none">
                          <a:solidFill>
                            <a:srgbClr val="D5007F"/>
                          </a:solidFill>
                          <a:effectLst/>
                          <a:latin typeface="Century Gothic"/>
                          <a:hlinkClick r:id="rId3">
                            <a:extLst>
                              <a:ext uri="{A12FA001-AC4F-418D-AE19-62706E023703}">
                                <ahyp:hlinkClr xmlns:ahyp="http://schemas.microsoft.com/office/drawing/2018/hyperlinkcolor" val="tx"/>
                              </a:ext>
                            </a:extLst>
                          </a:hlinkClick>
                        </a:rPr>
                        <a:t>apoyo.ciudadano@ine.mx</a:t>
                      </a:r>
                      <a:endParaRPr lang="es-MX" sz="2400" b="1" u="none">
                        <a:solidFill>
                          <a:srgbClr val="D5007F"/>
                        </a:solidFill>
                        <a:effectLst/>
                        <a:latin typeface="Century Gothic"/>
                        <a:ea typeface="Calibri" panose="020F0502020204030204" pitchFamily="34" charset="0"/>
                        <a:cs typeface="Times New Roman" panose="02020603050405020304" pitchFamily="18" charset="0"/>
                      </a:endParaRPr>
                    </a:p>
                  </a:txBody>
                  <a:tcPr marL="44450" marR="44450" marT="0" marB="0" anchor="ctr">
                    <a:solidFill>
                      <a:srgbClr val="D0B6E0"/>
                    </a:solidFill>
                  </a:tcPr>
                </a:tc>
                <a:tc hMerge="1">
                  <a:txBody>
                    <a:bodyPr/>
                    <a:lstStyle/>
                    <a:p>
                      <a:endParaRPr lang="es-MX"/>
                    </a:p>
                  </a:txBody>
                  <a:tcPr/>
                </a:tc>
                <a:extLst>
                  <a:ext uri="{0D108BD9-81ED-4DB2-BD59-A6C34878D82A}">
                    <a16:rowId xmlns:a16="http://schemas.microsoft.com/office/drawing/2014/main" val="3000964021"/>
                  </a:ext>
                </a:extLst>
              </a:tr>
            </a:tbl>
          </a:graphicData>
        </a:graphic>
      </p:graphicFrame>
      <p:sp>
        <p:nvSpPr>
          <p:cNvPr id="15" name="Título 1">
            <a:extLst>
              <a:ext uri="{FF2B5EF4-FFF2-40B4-BE49-F238E27FC236}">
                <a16:creationId xmlns:a16="http://schemas.microsoft.com/office/drawing/2014/main" id="{F7199C31-B299-82E8-2208-822867EDC283}"/>
              </a:ext>
            </a:extLst>
          </p:cNvPr>
          <p:cNvSpPr txBox="1">
            <a:spLocks/>
          </p:cNvSpPr>
          <p:nvPr/>
        </p:nvSpPr>
        <p:spPr>
          <a:xfrm>
            <a:off x="491613" y="724729"/>
            <a:ext cx="9753600" cy="64067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b="1" kern="1200">
                <a:solidFill>
                  <a:schemeClr val="accent1">
                    <a:lumMod val="50000"/>
                  </a:schemeClr>
                </a:solidFill>
                <a:latin typeface="Century Gothic" panose="020B0502020202020204" pitchFamily="34" charset="0"/>
                <a:ea typeface="+mj-ea"/>
                <a:cs typeface="+mj-cs"/>
              </a:defRPr>
            </a:lvl1pPr>
          </a:lstStyle>
          <a:p>
            <a:endParaRPr lang="es-MX" sz="2400">
              <a:solidFill>
                <a:srgbClr val="5A3A72"/>
              </a:solidFill>
            </a:endParaRPr>
          </a:p>
        </p:txBody>
      </p:sp>
      <p:sp>
        <p:nvSpPr>
          <p:cNvPr id="4" name="Título 3">
            <a:extLst>
              <a:ext uri="{FF2B5EF4-FFF2-40B4-BE49-F238E27FC236}">
                <a16:creationId xmlns:a16="http://schemas.microsoft.com/office/drawing/2014/main" id="{AD7F2926-BB5F-FAF2-C801-BE379B33F606}"/>
              </a:ext>
            </a:extLst>
          </p:cNvPr>
          <p:cNvSpPr>
            <a:spLocks noGrp="1"/>
          </p:cNvSpPr>
          <p:nvPr>
            <p:ph type="title"/>
          </p:nvPr>
        </p:nvSpPr>
        <p:spPr/>
        <p:txBody>
          <a:bodyPr>
            <a:normAutofit/>
          </a:bodyPr>
          <a:lstStyle/>
          <a:p>
            <a:r>
              <a:rPr lang="es-MX"/>
              <a:t>Números y medios de Atención del CAST</a:t>
            </a:r>
          </a:p>
        </p:txBody>
      </p:sp>
      <p:sp>
        <p:nvSpPr>
          <p:cNvPr id="3" name="Marcador de número de diapositiva 2">
            <a:extLst>
              <a:ext uri="{FF2B5EF4-FFF2-40B4-BE49-F238E27FC236}">
                <a16:creationId xmlns:a16="http://schemas.microsoft.com/office/drawing/2014/main" id="{4559545D-C6A9-1161-9A83-2ACCE98B4C20}"/>
              </a:ext>
            </a:extLst>
          </p:cNvPr>
          <p:cNvSpPr>
            <a:spLocks noGrp="1"/>
          </p:cNvSpPr>
          <p:nvPr>
            <p:ph type="sldNum" sz="quarter" idx="4"/>
          </p:nvPr>
        </p:nvSpPr>
        <p:spPr>
          <a:prstGeom prst="rect">
            <a:avLst/>
          </a:prstGeom>
        </p:spPr>
        <p:txBody>
          <a:bodyPr/>
          <a:lstStyle/>
          <a:p>
            <a:fld id="{48F63A3B-78C7-47BE-AE5E-E10140E04643}" type="slidenum">
              <a:rPr lang="en-US" smtClean="0"/>
              <a:pPr/>
              <a:t>17</a:t>
            </a:fld>
            <a:endParaRPr lang="en-US"/>
          </a:p>
        </p:txBody>
      </p:sp>
      <p:sp>
        <p:nvSpPr>
          <p:cNvPr id="5" name="CuadroTexto 4">
            <a:extLst>
              <a:ext uri="{FF2B5EF4-FFF2-40B4-BE49-F238E27FC236}">
                <a16:creationId xmlns:a16="http://schemas.microsoft.com/office/drawing/2014/main" id="{D2B6CEB2-E810-01E1-EE42-E8133918BBB4}"/>
              </a:ext>
            </a:extLst>
          </p:cNvPr>
          <p:cNvSpPr txBox="1"/>
          <p:nvPr/>
        </p:nvSpPr>
        <p:spPr>
          <a:xfrm>
            <a:off x="9527204" y="1810058"/>
            <a:ext cx="1334507" cy="430887"/>
          </a:xfrm>
          <a:prstGeom prst="rect">
            <a:avLst/>
          </a:prstGeom>
          <a:noFill/>
        </p:spPr>
        <p:txBody>
          <a:bodyPr wrap="square" rtlCol="0">
            <a:spAutoFit/>
          </a:bodyPr>
          <a:lstStyle/>
          <a:p>
            <a:pPr algn="ctr"/>
            <a:r>
              <a:rPr lang="es-MX" sz="1100" b="1">
                <a:solidFill>
                  <a:srgbClr val="5A3A72"/>
                </a:solidFill>
              </a:rPr>
              <a:t>Atención a usuarios </a:t>
            </a:r>
          </a:p>
          <a:p>
            <a:pPr algn="ctr"/>
            <a:r>
              <a:rPr lang="es-MX" sz="1100" b="1">
                <a:solidFill>
                  <a:srgbClr val="5A3A72"/>
                </a:solidFill>
              </a:rPr>
              <a:t>CAST (2do Nivel)</a:t>
            </a:r>
            <a:endParaRPr lang="es-MX" sz="800">
              <a:solidFill>
                <a:srgbClr val="5A3A72"/>
              </a:solidFill>
            </a:endParaRPr>
          </a:p>
        </p:txBody>
      </p:sp>
      <p:pic>
        <p:nvPicPr>
          <p:cNvPr id="6" name="Imagen 5">
            <a:extLst>
              <a:ext uri="{FF2B5EF4-FFF2-40B4-BE49-F238E27FC236}">
                <a16:creationId xmlns:a16="http://schemas.microsoft.com/office/drawing/2014/main" id="{18AF194B-5CE3-4723-5E92-66D20D8212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01674" y="942556"/>
            <a:ext cx="1185567" cy="891770"/>
          </a:xfrm>
          <a:prstGeom prst="rect">
            <a:avLst/>
          </a:prstGeom>
        </p:spPr>
      </p:pic>
    </p:spTree>
    <p:extLst>
      <p:ext uri="{BB962C8B-B14F-4D97-AF65-F5344CB8AC3E}">
        <p14:creationId xmlns:p14="http://schemas.microsoft.com/office/powerpoint/2010/main" val="2460706327"/>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ítulo 1">
            <a:extLst>
              <a:ext uri="{FF2B5EF4-FFF2-40B4-BE49-F238E27FC236}">
                <a16:creationId xmlns:a16="http://schemas.microsoft.com/office/drawing/2014/main" id="{FA91FB42-64B7-4A8B-AB4A-A57ECFF11C61}"/>
              </a:ext>
            </a:extLst>
          </p:cNvPr>
          <p:cNvSpPr txBox="1">
            <a:spLocks/>
          </p:cNvSpPr>
          <p:nvPr/>
        </p:nvSpPr>
        <p:spPr>
          <a:xfrm>
            <a:off x="1496840" y="3257255"/>
            <a:ext cx="8913736" cy="904329"/>
          </a:xfrm>
          <a:prstGeom prst="rect">
            <a:avLst/>
          </a:prstGeom>
        </p:spPr>
        <p:txBody>
          <a:bodyPr vert="horz" lIns="91429" tIns="45714" rIns="91429" bIns="45714" rtlCol="0" anchor="t">
            <a:normAutofit fontScale="70000" lnSpcReduction="20000"/>
          </a:bodyPr>
          <a:lstStyle>
            <a:lvl1pPr algn="ctr" defTabSz="455613" rtl="0" eaLnBrk="1" fontAlgn="base" hangingPunct="1">
              <a:spcBef>
                <a:spcPct val="0"/>
              </a:spcBef>
              <a:spcAft>
                <a:spcPct val="0"/>
              </a:spcAft>
              <a:defRPr sz="3200" b="0" kern="1200" cap="all">
                <a:solidFill>
                  <a:srgbClr val="FFFFFF"/>
                </a:solidFill>
                <a:latin typeface="Century Gothic"/>
                <a:ea typeface="+mj-ea"/>
                <a:cs typeface="Century Gothic"/>
              </a:defRPr>
            </a:lvl1pPr>
            <a:lvl2pPr algn="r" defTabSz="455613" rtl="0" eaLnBrk="1" fontAlgn="base" hangingPunct="1">
              <a:spcBef>
                <a:spcPct val="0"/>
              </a:spcBef>
              <a:spcAft>
                <a:spcPct val="0"/>
              </a:spcAft>
              <a:defRPr sz="2400">
                <a:solidFill>
                  <a:srgbClr val="983C3A"/>
                </a:solidFill>
                <a:latin typeface="Calibri" pitchFamily="34" charset="0"/>
              </a:defRPr>
            </a:lvl2pPr>
            <a:lvl3pPr algn="r" defTabSz="455613" rtl="0" eaLnBrk="1" fontAlgn="base" hangingPunct="1">
              <a:spcBef>
                <a:spcPct val="0"/>
              </a:spcBef>
              <a:spcAft>
                <a:spcPct val="0"/>
              </a:spcAft>
              <a:defRPr sz="2400">
                <a:solidFill>
                  <a:srgbClr val="983C3A"/>
                </a:solidFill>
                <a:latin typeface="Calibri" pitchFamily="34" charset="0"/>
              </a:defRPr>
            </a:lvl3pPr>
            <a:lvl4pPr algn="r" defTabSz="455613" rtl="0" eaLnBrk="1" fontAlgn="base" hangingPunct="1">
              <a:spcBef>
                <a:spcPct val="0"/>
              </a:spcBef>
              <a:spcAft>
                <a:spcPct val="0"/>
              </a:spcAft>
              <a:defRPr sz="2400">
                <a:solidFill>
                  <a:srgbClr val="983C3A"/>
                </a:solidFill>
                <a:latin typeface="Calibri" pitchFamily="34" charset="0"/>
              </a:defRPr>
            </a:lvl4pPr>
            <a:lvl5pPr algn="r" defTabSz="455613" rtl="0" eaLnBrk="1" fontAlgn="base" hangingPunct="1">
              <a:spcBef>
                <a:spcPct val="0"/>
              </a:spcBef>
              <a:spcAft>
                <a:spcPct val="0"/>
              </a:spcAft>
              <a:defRPr sz="2400">
                <a:solidFill>
                  <a:srgbClr val="983C3A"/>
                </a:solidFill>
                <a:latin typeface="Calibri" pitchFamily="34" charset="0"/>
              </a:defRPr>
            </a:lvl5pPr>
            <a:lvl6pPr marL="457200" algn="r" defTabSz="455613" rtl="0" eaLnBrk="1" fontAlgn="base" hangingPunct="1">
              <a:spcBef>
                <a:spcPct val="0"/>
              </a:spcBef>
              <a:spcAft>
                <a:spcPct val="0"/>
              </a:spcAft>
              <a:defRPr sz="2400">
                <a:solidFill>
                  <a:srgbClr val="983C3A"/>
                </a:solidFill>
                <a:latin typeface="Calibri" pitchFamily="34" charset="0"/>
              </a:defRPr>
            </a:lvl6pPr>
            <a:lvl7pPr marL="914400" algn="r" defTabSz="455613" rtl="0" eaLnBrk="1" fontAlgn="base" hangingPunct="1">
              <a:spcBef>
                <a:spcPct val="0"/>
              </a:spcBef>
              <a:spcAft>
                <a:spcPct val="0"/>
              </a:spcAft>
              <a:defRPr sz="2400">
                <a:solidFill>
                  <a:srgbClr val="983C3A"/>
                </a:solidFill>
                <a:latin typeface="Calibri" pitchFamily="34" charset="0"/>
              </a:defRPr>
            </a:lvl7pPr>
            <a:lvl8pPr marL="1371600" algn="r" defTabSz="455613" rtl="0" eaLnBrk="1" fontAlgn="base" hangingPunct="1">
              <a:spcBef>
                <a:spcPct val="0"/>
              </a:spcBef>
              <a:spcAft>
                <a:spcPct val="0"/>
              </a:spcAft>
              <a:defRPr sz="2400">
                <a:solidFill>
                  <a:srgbClr val="983C3A"/>
                </a:solidFill>
                <a:latin typeface="Calibri" pitchFamily="34" charset="0"/>
              </a:defRPr>
            </a:lvl8pPr>
            <a:lvl9pPr marL="1828800" algn="r" defTabSz="455613" rtl="0" eaLnBrk="1" fontAlgn="base" hangingPunct="1">
              <a:spcBef>
                <a:spcPct val="0"/>
              </a:spcBef>
              <a:spcAft>
                <a:spcPct val="0"/>
              </a:spcAft>
              <a:defRPr sz="2400">
                <a:solidFill>
                  <a:srgbClr val="983C3A"/>
                </a:solidFill>
                <a:latin typeface="Calibri" pitchFamily="34" charset="0"/>
              </a:defRPr>
            </a:lvl9pPr>
          </a:lstStyle>
          <a:p>
            <a:pPr>
              <a:defRPr/>
            </a:pPr>
            <a:r>
              <a:rPr kumimoji="0" lang="es-MX" sz="3200" b="1" i="0" u="none" strike="noStrike" kern="1200" cap="all" spc="0" normalizeH="0" baseline="0" noProof="0">
                <a:ln>
                  <a:noFill/>
                </a:ln>
                <a:solidFill>
                  <a:srgbClr val="FFFFFF"/>
                </a:solidFill>
                <a:effectLst/>
                <a:uLnTx/>
                <a:uFillTx/>
                <a:latin typeface="Century Gothic"/>
                <a:ea typeface="+mj-ea"/>
              </a:rPr>
              <a:t>Asignación de registros para revisión de mesa </a:t>
            </a:r>
            <a:r>
              <a:rPr lang="es-MX" b="1"/>
              <a:t>control, atención</a:t>
            </a:r>
            <a:r>
              <a:rPr kumimoji="0" lang="es-MX" sz="3200" b="1" i="0" u="none" strike="noStrike" kern="1200" cap="all" spc="0" normalizeH="0" baseline="0" noProof="0">
                <a:ln>
                  <a:noFill/>
                </a:ln>
                <a:solidFill>
                  <a:srgbClr val="FFFFFF"/>
                </a:solidFill>
                <a:effectLst/>
                <a:uLnTx/>
                <a:uFillTx/>
                <a:latin typeface="Century Gothic"/>
                <a:ea typeface="+mj-ea"/>
              </a:rPr>
              <a:t> de derechos de audiencia</a:t>
            </a:r>
            <a:r>
              <a:rPr lang="es-MX" b="1"/>
              <a:t> y Revisión de auxiliares registrados en dispositivo</a:t>
            </a:r>
            <a:endParaRPr lang="es-MX" sz="3200" i="0" u="none" strike="noStrike" kern="1200" cap="all" spc="0" normalizeH="0" baseline="0" noProof="0">
              <a:ln>
                <a:noFill/>
              </a:ln>
              <a:solidFill>
                <a:srgbClr val="FFFFFF"/>
              </a:solidFill>
              <a:effectLst/>
              <a:uLnTx/>
              <a:uFillTx/>
              <a:latin typeface="Century Gothic"/>
            </a:endParaRPr>
          </a:p>
        </p:txBody>
      </p:sp>
      <p:pic>
        <p:nvPicPr>
          <p:cNvPr id="3" name="Imagen 2">
            <a:extLst>
              <a:ext uri="{FF2B5EF4-FFF2-40B4-BE49-F238E27FC236}">
                <a16:creationId xmlns:a16="http://schemas.microsoft.com/office/drawing/2014/main" id="{0B1F6783-3B0F-7760-9E6F-09AE2767F3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22821" y="555282"/>
            <a:ext cx="3946358" cy="2465824"/>
          </a:xfrm>
          <a:prstGeom prst="rect">
            <a:avLst/>
          </a:prstGeom>
        </p:spPr>
      </p:pic>
      <p:sp>
        <p:nvSpPr>
          <p:cNvPr id="4" name="Marcador de número de diapositiva 3">
            <a:extLst>
              <a:ext uri="{FF2B5EF4-FFF2-40B4-BE49-F238E27FC236}">
                <a16:creationId xmlns:a16="http://schemas.microsoft.com/office/drawing/2014/main" id="{55D58267-7207-A0B8-E95D-7D94B9EF0531}"/>
              </a:ext>
            </a:extLst>
          </p:cNvPr>
          <p:cNvSpPr>
            <a:spLocks noGrp="1"/>
          </p:cNvSpPr>
          <p:nvPr>
            <p:ph type="sldNum" sz="quarter" idx="4"/>
          </p:nvPr>
        </p:nvSpPr>
        <p:spPr/>
        <p:txBody>
          <a:bodyPr/>
          <a:lstStyle/>
          <a:p>
            <a:fld id="{48F63A3B-78C7-47BE-AE5E-E10140E04643}" type="slidenum">
              <a:rPr lang="en-US" smtClean="0"/>
              <a:pPr/>
              <a:t>18</a:t>
            </a:fld>
            <a:endParaRPr lang="en-US"/>
          </a:p>
        </p:txBody>
      </p:sp>
    </p:spTree>
    <p:extLst>
      <p:ext uri="{BB962C8B-B14F-4D97-AF65-F5344CB8AC3E}">
        <p14:creationId xmlns:p14="http://schemas.microsoft.com/office/powerpoint/2010/main" val="2296483689"/>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Título 2">
            <a:extLst>
              <a:ext uri="{FF2B5EF4-FFF2-40B4-BE49-F238E27FC236}">
                <a16:creationId xmlns:a16="http://schemas.microsoft.com/office/drawing/2014/main" id="{FEA3804F-570F-6F4B-7EAB-2048E1EFF3BC}"/>
              </a:ext>
            </a:extLst>
          </p:cNvPr>
          <p:cNvSpPr>
            <a:spLocks noGrp="1"/>
          </p:cNvSpPr>
          <p:nvPr>
            <p:ph type="title"/>
          </p:nvPr>
        </p:nvSpPr>
        <p:spPr/>
        <p:txBody>
          <a:bodyPr>
            <a:noAutofit/>
          </a:bodyPr>
          <a:lstStyle/>
          <a:p>
            <a:pPr defTabSz="457200"/>
            <a:r>
              <a:rPr lang="es-MX" sz="2000">
                <a:solidFill>
                  <a:srgbClr val="7030A0"/>
                </a:solidFill>
                <a:cs typeface="+mn-cs"/>
              </a:rPr>
              <a:t>Asignación de Registros para Revisión en Mesa de Control</a:t>
            </a:r>
          </a:p>
        </p:txBody>
      </p:sp>
      <p:sp>
        <p:nvSpPr>
          <p:cNvPr id="2" name="Marcador de número de diapositiva 2">
            <a:extLst>
              <a:ext uri="{FF2B5EF4-FFF2-40B4-BE49-F238E27FC236}">
                <a16:creationId xmlns:a16="http://schemas.microsoft.com/office/drawing/2014/main" id="{F845B943-5A9C-8BC7-4A35-9986DCF9E4DF}"/>
              </a:ext>
            </a:extLst>
          </p:cNvPr>
          <p:cNvSpPr>
            <a:spLocks noGrp="1"/>
          </p:cNvSpPr>
          <p:nvPr>
            <p:ph type="sldNum" sz="quarter" idx="4"/>
          </p:nvPr>
        </p:nvSpPr>
        <p:spPr/>
        <p:txBody>
          <a:bodyPr/>
          <a:lstStyle/>
          <a:p>
            <a:fld id="{48F63A3B-78C7-47BE-AE5E-E10140E04643}" type="slidenum">
              <a:rPr lang="en-US" sz="800" smtClean="0"/>
              <a:pPr/>
              <a:t>19</a:t>
            </a:fld>
            <a:endParaRPr lang="en-US" sz="800"/>
          </a:p>
        </p:txBody>
      </p:sp>
      <p:grpSp>
        <p:nvGrpSpPr>
          <p:cNvPr id="3" name="Grupo 2">
            <a:extLst>
              <a:ext uri="{FF2B5EF4-FFF2-40B4-BE49-F238E27FC236}">
                <a16:creationId xmlns:a16="http://schemas.microsoft.com/office/drawing/2014/main" id="{04AC114C-32DB-4A5F-9716-7B6A39D3E599}"/>
              </a:ext>
            </a:extLst>
          </p:cNvPr>
          <p:cNvGrpSpPr/>
          <p:nvPr/>
        </p:nvGrpSpPr>
        <p:grpSpPr>
          <a:xfrm>
            <a:off x="750219" y="1254978"/>
            <a:ext cx="10601106" cy="4916933"/>
            <a:chOff x="615744" y="1254978"/>
            <a:chExt cx="10601106" cy="4916933"/>
          </a:xfrm>
        </p:grpSpPr>
        <p:sp>
          <p:nvSpPr>
            <p:cNvPr id="4" name="CuadroTexto 3">
              <a:extLst>
                <a:ext uri="{FF2B5EF4-FFF2-40B4-BE49-F238E27FC236}">
                  <a16:creationId xmlns:a16="http://schemas.microsoft.com/office/drawing/2014/main" id="{CE570E32-89BA-5C25-ED72-224692994A38}"/>
                </a:ext>
              </a:extLst>
            </p:cNvPr>
            <p:cNvSpPr txBox="1"/>
            <p:nvPr/>
          </p:nvSpPr>
          <p:spPr>
            <a:xfrm>
              <a:off x="615744" y="2789107"/>
              <a:ext cx="1941649" cy="1446550"/>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200" b="1" i="0" u="none" strike="noStrike" kern="1200" cap="none" spc="0" normalizeH="0" baseline="0" noProof="0">
                  <a:ln>
                    <a:noFill/>
                  </a:ln>
                  <a:solidFill>
                    <a:srgbClr val="7030A0"/>
                  </a:solidFill>
                  <a:effectLst/>
                  <a:uLnTx/>
                  <a:uFillTx/>
                  <a:latin typeface="Century Gothic"/>
                  <a:ea typeface="ＭＳ Ｐゴシック"/>
                  <a:cs typeface="Century Gothic"/>
                </a:rPr>
                <a:t>Asignación de Registros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600" b="1" i="0" u="none" strike="noStrike" kern="1200" cap="none" spc="0" normalizeH="0" baseline="0" noProof="0">
                <a:ln>
                  <a:noFill/>
                </a:ln>
                <a:solidFill>
                  <a:srgbClr val="950054"/>
                </a:solidFill>
                <a:effectLst/>
                <a:uLnTx/>
                <a:uFillTx/>
                <a:latin typeface="Century Gothic"/>
                <a:ea typeface="ＭＳ Ｐゴシック"/>
                <a:cs typeface="Century Gothic"/>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s-MX" sz="1200">
                  <a:solidFill>
                    <a:srgbClr val="5A3A72"/>
                  </a:solidFill>
                  <a:latin typeface="Century Gothic"/>
                  <a:ea typeface="ＭＳ Ｐゴシック"/>
                </a:rPr>
                <a:t>El OPLE asignará los registros para la revisión de Mesa de Control.</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srgbClr val="950054"/>
                </a:solidFill>
                <a:effectLst/>
                <a:uLnTx/>
                <a:uFillTx/>
                <a:latin typeface="Century Gothic"/>
                <a:ea typeface="ＭＳ Ｐゴシック"/>
                <a:cs typeface="Century Gothic"/>
              </a:endParaRPr>
            </a:p>
          </p:txBody>
        </p:sp>
        <p:cxnSp>
          <p:nvCxnSpPr>
            <p:cNvPr id="5" name="Conector: angular 4">
              <a:extLst>
                <a:ext uri="{FF2B5EF4-FFF2-40B4-BE49-F238E27FC236}">
                  <a16:creationId xmlns:a16="http://schemas.microsoft.com/office/drawing/2014/main" id="{76BB8470-46AD-3DA1-994B-C0DE99DC81C3}"/>
                </a:ext>
              </a:extLst>
            </p:cNvPr>
            <p:cNvCxnSpPr>
              <a:cxnSpLocks/>
            </p:cNvCxnSpPr>
            <p:nvPr/>
          </p:nvCxnSpPr>
          <p:spPr>
            <a:xfrm>
              <a:off x="2222052" y="2093337"/>
              <a:ext cx="3638118" cy="1910"/>
            </a:xfrm>
            <a:prstGeom prst="bentConnector3">
              <a:avLst>
                <a:gd name="adj1" fmla="val 50000"/>
              </a:avLst>
            </a:prstGeom>
            <a:ln w="28575">
              <a:solidFill>
                <a:schemeClr val="accent1"/>
              </a:solidFill>
              <a:prstDash val="sysDash"/>
              <a:tailEnd type="triangle"/>
            </a:ln>
          </p:spPr>
          <p:style>
            <a:lnRef idx="2">
              <a:schemeClr val="accent1"/>
            </a:lnRef>
            <a:fillRef idx="0">
              <a:schemeClr val="accent1"/>
            </a:fillRef>
            <a:effectRef idx="1">
              <a:schemeClr val="accent1"/>
            </a:effectRef>
            <a:fontRef idx="minor">
              <a:schemeClr val="tx1"/>
            </a:fontRef>
          </p:style>
        </p:cxnSp>
        <p:sp>
          <p:nvSpPr>
            <p:cNvPr id="6" name="Elipse 5">
              <a:extLst>
                <a:ext uri="{FF2B5EF4-FFF2-40B4-BE49-F238E27FC236}">
                  <a16:creationId xmlns:a16="http://schemas.microsoft.com/office/drawing/2014/main" id="{54AE7024-8D9D-6534-72D8-2A27328F15B6}"/>
                </a:ext>
              </a:extLst>
            </p:cNvPr>
            <p:cNvSpPr/>
            <p:nvPr/>
          </p:nvSpPr>
          <p:spPr>
            <a:xfrm>
              <a:off x="6770246" y="1254978"/>
              <a:ext cx="398299" cy="409986"/>
            </a:xfrm>
            <a:prstGeom prst="ellipse">
              <a:avLst/>
            </a:prstGeom>
            <a:solidFill>
              <a:srgbClr val="CCC0DA"/>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800" b="1" i="0" u="none" strike="noStrike" kern="1200" cap="none" spc="0" normalizeH="0" baseline="0" noProof="0">
                  <a:ln>
                    <a:noFill/>
                  </a:ln>
                  <a:solidFill>
                    <a:srgbClr val="641345"/>
                  </a:solidFill>
                  <a:effectLst/>
                  <a:uLnTx/>
                  <a:uFillTx/>
                  <a:latin typeface="Century Gothic" panose="020B0502020202020204" pitchFamily="34" charset="0"/>
                </a:rPr>
                <a:t>2</a:t>
              </a:r>
            </a:p>
          </p:txBody>
        </p:sp>
        <p:sp>
          <p:nvSpPr>
            <p:cNvPr id="7" name="Elipse 6">
              <a:extLst>
                <a:ext uri="{FF2B5EF4-FFF2-40B4-BE49-F238E27FC236}">
                  <a16:creationId xmlns:a16="http://schemas.microsoft.com/office/drawing/2014/main" id="{FBB09A54-068D-089B-9B1A-516002CE813C}"/>
                </a:ext>
              </a:extLst>
            </p:cNvPr>
            <p:cNvSpPr/>
            <p:nvPr/>
          </p:nvSpPr>
          <p:spPr>
            <a:xfrm>
              <a:off x="2222052" y="1254978"/>
              <a:ext cx="398299" cy="409986"/>
            </a:xfrm>
            <a:prstGeom prst="ellipse">
              <a:avLst/>
            </a:prstGeom>
            <a:solidFill>
              <a:srgbClr val="CCC0DA"/>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800" b="1" i="0" u="none" strike="noStrike" kern="1200" cap="none" spc="0" normalizeH="0" baseline="0" noProof="0">
                  <a:ln>
                    <a:noFill/>
                  </a:ln>
                  <a:solidFill>
                    <a:srgbClr val="641345"/>
                  </a:solidFill>
                  <a:effectLst/>
                  <a:uLnTx/>
                  <a:uFillTx/>
                  <a:latin typeface="Century Gothic" panose="020B0502020202020204" pitchFamily="34" charset="0"/>
                </a:rPr>
                <a:t>1</a:t>
              </a:r>
              <a:endParaRPr lang="es-MX" sz="1800" b="1" i="0" u="none" strike="noStrike" kern="1200" cap="none" spc="0" normalizeH="0" baseline="0" noProof="0">
                <a:ln>
                  <a:noFill/>
                </a:ln>
                <a:solidFill>
                  <a:srgbClr val="641345"/>
                </a:solidFill>
                <a:effectLst/>
                <a:uLnTx/>
                <a:uFillTx/>
                <a:latin typeface="Century Gothic" panose="020B0502020202020204" pitchFamily="34" charset="0"/>
                <a:ea typeface="Calibri"/>
                <a:cs typeface="Calibri"/>
              </a:endParaRPr>
            </a:p>
          </p:txBody>
        </p:sp>
        <p:sp>
          <p:nvSpPr>
            <p:cNvPr id="9" name="Elipse 8">
              <a:extLst>
                <a:ext uri="{FF2B5EF4-FFF2-40B4-BE49-F238E27FC236}">
                  <a16:creationId xmlns:a16="http://schemas.microsoft.com/office/drawing/2014/main" id="{2A743BE7-FE4D-BF33-343D-3BDA22419CE9}"/>
                </a:ext>
              </a:extLst>
            </p:cNvPr>
            <p:cNvSpPr/>
            <p:nvPr/>
          </p:nvSpPr>
          <p:spPr>
            <a:xfrm>
              <a:off x="10432818" y="1254978"/>
              <a:ext cx="398299" cy="409986"/>
            </a:xfrm>
            <a:prstGeom prst="ellipse">
              <a:avLst/>
            </a:prstGeom>
            <a:solidFill>
              <a:srgbClr val="CCC0DA"/>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800" b="1" i="0" u="none" strike="noStrike" kern="1200" cap="none" spc="0" normalizeH="0" baseline="0" noProof="0">
                  <a:ln>
                    <a:noFill/>
                  </a:ln>
                  <a:solidFill>
                    <a:srgbClr val="641345"/>
                  </a:solidFill>
                  <a:effectLst/>
                  <a:uLnTx/>
                  <a:uFillTx/>
                  <a:latin typeface="Century Gothic" panose="020B0502020202020204" pitchFamily="34" charset="0"/>
                </a:rPr>
                <a:t>3</a:t>
              </a:r>
            </a:p>
          </p:txBody>
        </p:sp>
        <p:sp>
          <p:nvSpPr>
            <p:cNvPr id="10" name="CuadroTexto 9">
              <a:extLst>
                <a:ext uri="{FF2B5EF4-FFF2-40B4-BE49-F238E27FC236}">
                  <a16:creationId xmlns:a16="http://schemas.microsoft.com/office/drawing/2014/main" id="{4C14EFEF-44F5-4C9C-732C-88B27848D268}"/>
                </a:ext>
              </a:extLst>
            </p:cNvPr>
            <p:cNvSpPr txBox="1"/>
            <p:nvPr/>
          </p:nvSpPr>
          <p:spPr>
            <a:xfrm>
              <a:off x="5435303" y="2800626"/>
              <a:ext cx="1941650" cy="1200329"/>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200" b="1" i="0" u="none" strike="noStrike" kern="1200" cap="none" spc="0" normalizeH="0" baseline="0" noProof="0">
                  <a:ln>
                    <a:noFill/>
                  </a:ln>
                  <a:solidFill>
                    <a:srgbClr val="7030A0"/>
                  </a:solidFill>
                  <a:effectLst/>
                  <a:uLnTx/>
                  <a:uFillTx/>
                  <a:latin typeface="Century Gothic"/>
                  <a:ea typeface="ＭＳ Ｐゴシック"/>
                  <a:cs typeface="Century Gothic"/>
                </a:rPr>
                <a:t>Revisión de Registros</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s-MX" sz="1200">
                <a:solidFill>
                  <a:srgbClr val="5A3A72"/>
                </a:solidFill>
                <a:latin typeface="Century Gothic"/>
                <a:ea typeface="ＭＳ Ｐゴシック"/>
              </a:endParaRPr>
            </a:p>
            <a:p>
              <a:pPr marR="0" lvl="0" indent="0" algn="just" fontAlgn="auto">
                <a:lnSpc>
                  <a:spcPct val="100000"/>
                </a:lnSpc>
                <a:spcBef>
                  <a:spcPts val="0"/>
                </a:spcBef>
                <a:spcAft>
                  <a:spcPts val="0"/>
                </a:spcAft>
                <a:buClrTx/>
                <a:buSzTx/>
                <a:buFontTx/>
                <a:buNone/>
                <a:tabLst/>
                <a:defRPr/>
              </a:pPr>
              <a:r>
                <a:rPr lang="es-MX" sz="1200">
                  <a:solidFill>
                    <a:srgbClr val="5A3A72"/>
                  </a:solidFill>
                  <a:latin typeface="Century Gothic"/>
                  <a:ea typeface="ＭＳ Ｐゴシック"/>
                </a:rPr>
                <a:t>El OPLE realizará la revisión de Mesa de Control.</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srgbClr val="950054"/>
                </a:solidFill>
                <a:effectLst/>
                <a:uLnTx/>
                <a:uFillTx/>
                <a:latin typeface="Century Gothic"/>
                <a:ea typeface="ＭＳ Ｐゴシック"/>
                <a:cs typeface="Century Gothic"/>
              </a:endParaRPr>
            </a:p>
          </p:txBody>
        </p:sp>
        <p:cxnSp>
          <p:nvCxnSpPr>
            <p:cNvPr id="12" name="Conector: angular 11">
              <a:extLst>
                <a:ext uri="{FF2B5EF4-FFF2-40B4-BE49-F238E27FC236}">
                  <a16:creationId xmlns:a16="http://schemas.microsoft.com/office/drawing/2014/main" id="{C3AFD187-9001-180B-122F-3C794579CD53}"/>
                </a:ext>
              </a:extLst>
            </p:cNvPr>
            <p:cNvCxnSpPr>
              <a:cxnSpLocks/>
            </p:cNvCxnSpPr>
            <p:nvPr/>
          </p:nvCxnSpPr>
          <p:spPr>
            <a:xfrm flipV="1">
              <a:off x="6952086" y="2093338"/>
              <a:ext cx="2135328" cy="1909"/>
            </a:xfrm>
            <a:prstGeom prst="bentConnector3">
              <a:avLst>
                <a:gd name="adj1" fmla="val 50000"/>
              </a:avLst>
            </a:prstGeom>
            <a:ln w="28575">
              <a:solidFill>
                <a:schemeClr val="accent1"/>
              </a:solidFill>
              <a:prstDash val="sysDash"/>
              <a:tailEnd type="triangle"/>
            </a:ln>
          </p:spPr>
          <p:style>
            <a:lnRef idx="2">
              <a:schemeClr val="accent1"/>
            </a:lnRef>
            <a:fillRef idx="0">
              <a:schemeClr val="accent1"/>
            </a:fillRef>
            <a:effectRef idx="1">
              <a:schemeClr val="accent1"/>
            </a:effectRef>
            <a:fontRef idx="minor">
              <a:schemeClr val="tx1"/>
            </a:fontRef>
          </p:style>
        </p:cxnSp>
        <p:sp>
          <p:nvSpPr>
            <p:cNvPr id="13" name="CuadroTexto 12">
              <a:extLst>
                <a:ext uri="{FF2B5EF4-FFF2-40B4-BE49-F238E27FC236}">
                  <a16:creationId xmlns:a16="http://schemas.microsoft.com/office/drawing/2014/main" id="{DC873671-6191-FEC9-FD71-3ED2D6D14C9E}"/>
                </a:ext>
              </a:extLst>
            </p:cNvPr>
            <p:cNvSpPr txBox="1"/>
            <p:nvPr/>
          </p:nvSpPr>
          <p:spPr>
            <a:xfrm>
              <a:off x="8278532" y="2791766"/>
              <a:ext cx="2938318" cy="1420436"/>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200" b="1" i="0" u="none" strike="noStrike" kern="1200" cap="none" spc="0" normalizeH="0" baseline="0" noProof="0">
                  <a:ln>
                    <a:noFill/>
                  </a:ln>
                  <a:solidFill>
                    <a:srgbClr val="7030A0"/>
                  </a:solidFill>
                  <a:effectLst/>
                  <a:uLnTx/>
                  <a:uFillTx/>
                  <a:latin typeface="Century Gothic"/>
                  <a:ea typeface="ＭＳ Ｐゴシック"/>
                  <a:cs typeface="Century Gothic"/>
                </a:rPr>
                <a:t>Resultados de Revisión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1" i="0" u="none" strike="noStrike" kern="1200" cap="none" spc="0" normalizeH="0" baseline="0" noProof="0">
                <a:ln>
                  <a:noFill/>
                </a:ln>
                <a:solidFill>
                  <a:srgbClr val="950054"/>
                </a:solidFill>
                <a:effectLst/>
                <a:uLnTx/>
                <a:uFillTx/>
                <a:latin typeface="Century Gothic"/>
                <a:ea typeface="ＭＳ Ｐゴシック"/>
                <a:cs typeface="Century Gothic"/>
              </a:endParaRPr>
            </a:p>
            <a:p>
              <a:pPr algn="ctr">
                <a:defRPr/>
              </a:pPr>
              <a:r>
                <a:rPr lang="es-MX" sz="1200">
                  <a:solidFill>
                    <a:srgbClr val="5A3A72"/>
                  </a:solidFill>
                  <a:latin typeface="Century Gothic"/>
                  <a:ea typeface="ＭＳ Ｐゴシック"/>
                </a:rPr>
                <a:t>Los resultados de la revisión se podrán observar en los reportes que visualiza el OPLE y la Organización Política Local.</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srgbClr val="950054"/>
                </a:solidFill>
                <a:effectLst/>
                <a:uLnTx/>
                <a:uFillTx/>
                <a:latin typeface="Century Gothic"/>
                <a:ea typeface="ＭＳ Ｐゴシック"/>
                <a:cs typeface="Century Gothic"/>
              </a:endParaRPr>
            </a:p>
          </p:txBody>
        </p:sp>
        <p:cxnSp>
          <p:nvCxnSpPr>
            <p:cNvPr id="14" name="Conector: angular 13">
              <a:extLst>
                <a:ext uri="{FF2B5EF4-FFF2-40B4-BE49-F238E27FC236}">
                  <a16:creationId xmlns:a16="http://schemas.microsoft.com/office/drawing/2014/main" id="{F275C8EF-FAF3-184C-7A71-4CFCADFBC523}"/>
                </a:ext>
              </a:extLst>
            </p:cNvPr>
            <p:cNvCxnSpPr>
              <a:cxnSpLocks/>
            </p:cNvCxnSpPr>
            <p:nvPr/>
          </p:nvCxnSpPr>
          <p:spPr>
            <a:xfrm>
              <a:off x="2222052" y="2093337"/>
              <a:ext cx="2056226" cy="1785431"/>
            </a:xfrm>
            <a:prstGeom prst="bentConnector2">
              <a:avLst/>
            </a:prstGeom>
            <a:ln w="28575">
              <a:solidFill>
                <a:schemeClr val="accent1"/>
              </a:solidFill>
              <a:prstDash val="sysDash"/>
              <a:tailEnd type="triangle"/>
            </a:ln>
          </p:spPr>
          <p:style>
            <a:lnRef idx="2">
              <a:schemeClr val="accent1"/>
            </a:lnRef>
            <a:fillRef idx="0">
              <a:schemeClr val="accent1"/>
            </a:fillRef>
            <a:effectRef idx="1">
              <a:schemeClr val="accent1"/>
            </a:effectRef>
            <a:fontRef idx="minor">
              <a:schemeClr val="tx1"/>
            </a:fontRef>
          </p:style>
        </p:cxnSp>
        <p:sp>
          <p:nvSpPr>
            <p:cNvPr id="15" name="CuadroTexto 14">
              <a:extLst>
                <a:ext uri="{FF2B5EF4-FFF2-40B4-BE49-F238E27FC236}">
                  <a16:creationId xmlns:a16="http://schemas.microsoft.com/office/drawing/2014/main" id="{97684A27-ED8C-6969-74D1-59EB5785C09E}"/>
                </a:ext>
              </a:extLst>
            </p:cNvPr>
            <p:cNvSpPr txBox="1"/>
            <p:nvPr/>
          </p:nvSpPr>
          <p:spPr>
            <a:xfrm>
              <a:off x="2907879" y="4971582"/>
              <a:ext cx="2846400" cy="1200329"/>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200" b="1" i="0" u="none" strike="noStrike" kern="1200" cap="none" spc="0" normalizeH="0" baseline="0" noProof="0">
                  <a:ln>
                    <a:noFill/>
                  </a:ln>
                  <a:solidFill>
                    <a:srgbClr val="7030A0"/>
                  </a:solidFill>
                  <a:effectLst/>
                  <a:uLnTx/>
                  <a:uFillTx/>
                  <a:latin typeface="Century Gothic"/>
                  <a:ea typeface="ＭＳ Ｐゴシック"/>
                  <a:cs typeface="Century Gothic"/>
                </a:rPr>
                <a:t>Asistencia a Usuarios </a:t>
              </a:r>
              <a:endParaRPr lang="es-ES"/>
            </a:p>
            <a:p>
              <a:pPr algn="ctr">
                <a:defRPr/>
              </a:pPr>
              <a:endParaRPr lang="es-MX" sz="1200" b="1">
                <a:solidFill>
                  <a:srgbClr val="7030A0"/>
                </a:solidFill>
                <a:latin typeface="Century Gothic"/>
                <a:ea typeface="ＭＳ Ｐゴシック"/>
              </a:endParaRPr>
            </a:p>
            <a:p>
              <a:pPr algn="just">
                <a:defRPr/>
              </a:pPr>
              <a:r>
                <a:rPr lang="es-MX" sz="1200">
                  <a:solidFill>
                    <a:srgbClr val="5A3A72"/>
                  </a:solidFill>
                  <a:latin typeface="Century Gothic"/>
                  <a:ea typeface="ＭＳ Ｐゴシック"/>
                </a:rPr>
                <a:t>La DERFE proporcionará atención al OPLE en relación de dudas del proceso de asignación de Mesa de Control en todo momento.</a:t>
              </a:r>
              <a:endParaRPr lang="es-MX"/>
            </a:p>
          </p:txBody>
        </p:sp>
      </p:grpSp>
      <p:pic>
        <p:nvPicPr>
          <p:cNvPr id="16" name="Imagen 15">
            <a:extLst>
              <a:ext uri="{FF2B5EF4-FFF2-40B4-BE49-F238E27FC236}">
                <a16:creationId xmlns:a16="http://schemas.microsoft.com/office/drawing/2014/main" id="{AA9CDF48-77E4-6B85-DD49-BBE17B0DB8E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181369" y="1663982"/>
            <a:ext cx="1079348" cy="900000"/>
          </a:xfrm>
          <a:prstGeom prst="rect">
            <a:avLst/>
          </a:prstGeom>
          <a:effectLst>
            <a:outerShdw blurRad="50800" dist="38100" dir="2700000" algn="tl" rotWithShape="0">
              <a:prstClr val="black">
                <a:alpha val="40000"/>
              </a:prstClr>
            </a:outerShdw>
          </a:effectLst>
        </p:spPr>
      </p:pic>
      <p:pic>
        <p:nvPicPr>
          <p:cNvPr id="17" name="Imagen 16">
            <a:extLst>
              <a:ext uri="{FF2B5EF4-FFF2-40B4-BE49-F238E27FC236}">
                <a16:creationId xmlns:a16="http://schemas.microsoft.com/office/drawing/2014/main" id="{907DA068-0860-CDD1-BC8F-441489A5EB6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9433761" y="1663982"/>
            <a:ext cx="896810" cy="900000"/>
          </a:xfrm>
          <a:prstGeom prst="rect">
            <a:avLst/>
          </a:prstGeom>
          <a:effectLst>
            <a:outerShdw blurRad="50800" dist="38100" dir="2700000" algn="tl" rotWithShape="0">
              <a:prstClr val="black">
                <a:alpha val="40000"/>
              </a:prstClr>
            </a:outerShdw>
          </a:effectLst>
        </p:spPr>
      </p:pic>
      <p:pic>
        <p:nvPicPr>
          <p:cNvPr id="18" name="Imagen 17">
            <a:extLst>
              <a:ext uri="{FF2B5EF4-FFF2-40B4-BE49-F238E27FC236}">
                <a16:creationId xmlns:a16="http://schemas.microsoft.com/office/drawing/2014/main" id="{6C3F2CB4-1AAC-EE9C-D3A5-AA062E95A3E6}"/>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100614" y="1663982"/>
            <a:ext cx="879978" cy="900000"/>
          </a:xfrm>
          <a:prstGeom prst="rect">
            <a:avLst/>
          </a:prstGeom>
          <a:effectLst>
            <a:outerShdw blurRad="50800" dist="38100" dir="2700000" algn="tl" rotWithShape="0">
              <a:prstClr val="black">
                <a:alpha val="40000"/>
              </a:prstClr>
            </a:outerShdw>
          </a:effectLst>
        </p:spPr>
      </p:pic>
      <p:pic>
        <p:nvPicPr>
          <p:cNvPr id="19" name="Imagen 18">
            <a:extLst>
              <a:ext uri="{FF2B5EF4-FFF2-40B4-BE49-F238E27FC236}">
                <a16:creationId xmlns:a16="http://schemas.microsoft.com/office/drawing/2014/main" id="{E869B927-2DB7-93BE-3B72-F3000C17081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98438" y="3893023"/>
            <a:ext cx="1334232" cy="106062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929328953"/>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ítulo 1">
            <a:extLst>
              <a:ext uri="{FF2B5EF4-FFF2-40B4-BE49-F238E27FC236}">
                <a16:creationId xmlns:a16="http://schemas.microsoft.com/office/drawing/2014/main" id="{FA91FB42-64B7-4A8B-AB4A-A57ECFF11C61}"/>
              </a:ext>
            </a:extLst>
          </p:cNvPr>
          <p:cNvSpPr txBox="1">
            <a:spLocks/>
          </p:cNvSpPr>
          <p:nvPr/>
        </p:nvSpPr>
        <p:spPr>
          <a:xfrm>
            <a:off x="1962539" y="3014134"/>
            <a:ext cx="8266923" cy="1346200"/>
          </a:xfrm>
          <a:prstGeom prst="rect">
            <a:avLst/>
          </a:prstGeom>
        </p:spPr>
        <p:txBody>
          <a:bodyPr vert="horz" lIns="91429" tIns="45714" rIns="91429" bIns="45714" rtlCol="0" anchor="ctr">
            <a:noAutofit/>
          </a:bodyPr>
          <a:lstStyle>
            <a:lvl1pPr algn="ctr" defTabSz="455613" rtl="0" eaLnBrk="1" fontAlgn="base" hangingPunct="1">
              <a:spcBef>
                <a:spcPct val="0"/>
              </a:spcBef>
              <a:spcAft>
                <a:spcPct val="0"/>
              </a:spcAft>
              <a:defRPr sz="3200" b="0" kern="1200" cap="all">
                <a:solidFill>
                  <a:srgbClr val="FFFFFF"/>
                </a:solidFill>
                <a:latin typeface="Century Gothic"/>
                <a:ea typeface="+mj-ea"/>
                <a:cs typeface="Century Gothic"/>
              </a:defRPr>
            </a:lvl1pPr>
            <a:lvl2pPr algn="r" defTabSz="455613" rtl="0" eaLnBrk="1" fontAlgn="base" hangingPunct="1">
              <a:spcBef>
                <a:spcPct val="0"/>
              </a:spcBef>
              <a:spcAft>
                <a:spcPct val="0"/>
              </a:spcAft>
              <a:defRPr sz="2400">
                <a:solidFill>
                  <a:srgbClr val="983C3A"/>
                </a:solidFill>
                <a:latin typeface="Calibri" pitchFamily="34" charset="0"/>
              </a:defRPr>
            </a:lvl2pPr>
            <a:lvl3pPr algn="r" defTabSz="455613" rtl="0" eaLnBrk="1" fontAlgn="base" hangingPunct="1">
              <a:spcBef>
                <a:spcPct val="0"/>
              </a:spcBef>
              <a:spcAft>
                <a:spcPct val="0"/>
              </a:spcAft>
              <a:defRPr sz="2400">
                <a:solidFill>
                  <a:srgbClr val="983C3A"/>
                </a:solidFill>
                <a:latin typeface="Calibri" pitchFamily="34" charset="0"/>
              </a:defRPr>
            </a:lvl3pPr>
            <a:lvl4pPr algn="r" defTabSz="455613" rtl="0" eaLnBrk="1" fontAlgn="base" hangingPunct="1">
              <a:spcBef>
                <a:spcPct val="0"/>
              </a:spcBef>
              <a:spcAft>
                <a:spcPct val="0"/>
              </a:spcAft>
              <a:defRPr sz="2400">
                <a:solidFill>
                  <a:srgbClr val="983C3A"/>
                </a:solidFill>
                <a:latin typeface="Calibri" pitchFamily="34" charset="0"/>
              </a:defRPr>
            </a:lvl4pPr>
            <a:lvl5pPr algn="r" defTabSz="455613" rtl="0" eaLnBrk="1" fontAlgn="base" hangingPunct="1">
              <a:spcBef>
                <a:spcPct val="0"/>
              </a:spcBef>
              <a:spcAft>
                <a:spcPct val="0"/>
              </a:spcAft>
              <a:defRPr sz="2400">
                <a:solidFill>
                  <a:srgbClr val="983C3A"/>
                </a:solidFill>
                <a:latin typeface="Calibri" pitchFamily="34" charset="0"/>
              </a:defRPr>
            </a:lvl5pPr>
            <a:lvl6pPr marL="457200" algn="r" defTabSz="455613" rtl="0" eaLnBrk="1" fontAlgn="base" hangingPunct="1">
              <a:spcBef>
                <a:spcPct val="0"/>
              </a:spcBef>
              <a:spcAft>
                <a:spcPct val="0"/>
              </a:spcAft>
              <a:defRPr sz="2400">
                <a:solidFill>
                  <a:srgbClr val="983C3A"/>
                </a:solidFill>
                <a:latin typeface="Calibri" pitchFamily="34" charset="0"/>
              </a:defRPr>
            </a:lvl6pPr>
            <a:lvl7pPr marL="914400" algn="r" defTabSz="455613" rtl="0" eaLnBrk="1" fontAlgn="base" hangingPunct="1">
              <a:spcBef>
                <a:spcPct val="0"/>
              </a:spcBef>
              <a:spcAft>
                <a:spcPct val="0"/>
              </a:spcAft>
              <a:defRPr sz="2400">
                <a:solidFill>
                  <a:srgbClr val="983C3A"/>
                </a:solidFill>
                <a:latin typeface="Calibri" pitchFamily="34" charset="0"/>
              </a:defRPr>
            </a:lvl7pPr>
            <a:lvl8pPr marL="1371600" algn="r" defTabSz="455613" rtl="0" eaLnBrk="1" fontAlgn="base" hangingPunct="1">
              <a:spcBef>
                <a:spcPct val="0"/>
              </a:spcBef>
              <a:spcAft>
                <a:spcPct val="0"/>
              </a:spcAft>
              <a:defRPr sz="2400">
                <a:solidFill>
                  <a:srgbClr val="983C3A"/>
                </a:solidFill>
                <a:latin typeface="Calibri" pitchFamily="34" charset="0"/>
              </a:defRPr>
            </a:lvl8pPr>
            <a:lvl9pPr marL="1828800" algn="r" defTabSz="455613" rtl="0" eaLnBrk="1" fontAlgn="base" hangingPunct="1">
              <a:spcBef>
                <a:spcPct val="0"/>
              </a:spcBef>
              <a:spcAft>
                <a:spcPct val="0"/>
              </a:spcAft>
              <a:defRPr sz="2400">
                <a:solidFill>
                  <a:srgbClr val="983C3A"/>
                </a:solidFill>
                <a:latin typeface="Calibri" pitchFamily="34" charset="0"/>
              </a:defRPr>
            </a:lvl9pPr>
          </a:lstStyle>
          <a:p>
            <a:r>
              <a:rPr lang="es-MX" sz="2500" b="1"/>
              <a:t>Introducción sobre el Sistema de Captación de Datos para Procesos de Participación Ciudadana y Actores Políticos</a:t>
            </a:r>
          </a:p>
        </p:txBody>
      </p:sp>
      <p:sp>
        <p:nvSpPr>
          <p:cNvPr id="2" name="Título 1">
            <a:extLst>
              <a:ext uri="{FF2B5EF4-FFF2-40B4-BE49-F238E27FC236}">
                <a16:creationId xmlns:a16="http://schemas.microsoft.com/office/drawing/2014/main" id="{D2B0EFF1-ED45-4926-5A68-4D2039ADFCD6}"/>
              </a:ext>
            </a:extLst>
          </p:cNvPr>
          <p:cNvSpPr txBox="1">
            <a:spLocks/>
          </p:cNvSpPr>
          <p:nvPr/>
        </p:nvSpPr>
        <p:spPr>
          <a:xfrm>
            <a:off x="1838183" y="4758664"/>
            <a:ext cx="8266923" cy="862207"/>
          </a:xfrm>
          <a:prstGeom prst="rect">
            <a:avLst/>
          </a:prstGeom>
        </p:spPr>
        <p:txBody>
          <a:bodyPr vert="horz" lIns="91429" tIns="45714" rIns="91429" bIns="45714" rtlCol="0" anchor="t">
            <a:noAutofit/>
          </a:bodyPr>
          <a:lstStyle>
            <a:lvl1pPr algn="ctr" defTabSz="455613" rtl="0" eaLnBrk="1" fontAlgn="base" hangingPunct="1">
              <a:spcBef>
                <a:spcPct val="0"/>
              </a:spcBef>
              <a:spcAft>
                <a:spcPct val="0"/>
              </a:spcAft>
              <a:defRPr sz="3200" b="0" kern="1200" cap="all">
                <a:solidFill>
                  <a:srgbClr val="FFFFFF"/>
                </a:solidFill>
                <a:latin typeface="Century Gothic"/>
                <a:ea typeface="+mj-ea"/>
                <a:cs typeface="Century Gothic"/>
              </a:defRPr>
            </a:lvl1pPr>
            <a:lvl2pPr algn="r" defTabSz="455613" rtl="0" eaLnBrk="1" fontAlgn="base" hangingPunct="1">
              <a:spcBef>
                <a:spcPct val="0"/>
              </a:spcBef>
              <a:spcAft>
                <a:spcPct val="0"/>
              </a:spcAft>
              <a:defRPr sz="2400">
                <a:solidFill>
                  <a:srgbClr val="983C3A"/>
                </a:solidFill>
                <a:latin typeface="Calibri" pitchFamily="34" charset="0"/>
              </a:defRPr>
            </a:lvl2pPr>
            <a:lvl3pPr algn="r" defTabSz="455613" rtl="0" eaLnBrk="1" fontAlgn="base" hangingPunct="1">
              <a:spcBef>
                <a:spcPct val="0"/>
              </a:spcBef>
              <a:spcAft>
                <a:spcPct val="0"/>
              </a:spcAft>
              <a:defRPr sz="2400">
                <a:solidFill>
                  <a:srgbClr val="983C3A"/>
                </a:solidFill>
                <a:latin typeface="Calibri" pitchFamily="34" charset="0"/>
              </a:defRPr>
            </a:lvl3pPr>
            <a:lvl4pPr algn="r" defTabSz="455613" rtl="0" eaLnBrk="1" fontAlgn="base" hangingPunct="1">
              <a:spcBef>
                <a:spcPct val="0"/>
              </a:spcBef>
              <a:spcAft>
                <a:spcPct val="0"/>
              </a:spcAft>
              <a:defRPr sz="2400">
                <a:solidFill>
                  <a:srgbClr val="983C3A"/>
                </a:solidFill>
                <a:latin typeface="Calibri" pitchFamily="34" charset="0"/>
              </a:defRPr>
            </a:lvl4pPr>
            <a:lvl5pPr algn="r" defTabSz="455613" rtl="0" eaLnBrk="1" fontAlgn="base" hangingPunct="1">
              <a:spcBef>
                <a:spcPct val="0"/>
              </a:spcBef>
              <a:spcAft>
                <a:spcPct val="0"/>
              </a:spcAft>
              <a:defRPr sz="2400">
                <a:solidFill>
                  <a:srgbClr val="983C3A"/>
                </a:solidFill>
                <a:latin typeface="Calibri" pitchFamily="34" charset="0"/>
              </a:defRPr>
            </a:lvl5pPr>
            <a:lvl6pPr marL="457200" algn="r" defTabSz="455613" rtl="0" eaLnBrk="1" fontAlgn="base" hangingPunct="1">
              <a:spcBef>
                <a:spcPct val="0"/>
              </a:spcBef>
              <a:spcAft>
                <a:spcPct val="0"/>
              </a:spcAft>
              <a:defRPr sz="2400">
                <a:solidFill>
                  <a:srgbClr val="983C3A"/>
                </a:solidFill>
                <a:latin typeface="Calibri" pitchFamily="34" charset="0"/>
              </a:defRPr>
            </a:lvl6pPr>
            <a:lvl7pPr marL="914400" algn="r" defTabSz="455613" rtl="0" eaLnBrk="1" fontAlgn="base" hangingPunct="1">
              <a:spcBef>
                <a:spcPct val="0"/>
              </a:spcBef>
              <a:spcAft>
                <a:spcPct val="0"/>
              </a:spcAft>
              <a:defRPr sz="2400">
                <a:solidFill>
                  <a:srgbClr val="983C3A"/>
                </a:solidFill>
                <a:latin typeface="Calibri" pitchFamily="34" charset="0"/>
              </a:defRPr>
            </a:lvl7pPr>
            <a:lvl8pPr marL="1371600" algn="r" defTabSz="455613" rtl="0" eaLnBrk="1" fontAlgn="base" hangingPunct="1">
              <a:spcBef>
                <a:spcPct val="0"/>
              </a:spcBef>
              <a:spcAft>
                <a:spcPct val="0"/>
              </a:spcAft>
              <a:defRPr sz="2400">
                <a:solidFill>
                  <a:srgbClr val="983C3A"/>
                </a:solidFill>
                <a:latin typeface="Calibri" pitchFamily="34" charset="0"/>
              </a:defRPr>
            </a:lvl8pPr>
            <a:lvl9pPr marL="1828800" algn="r" defTabSz="455613" rtl="0" eaLnBrk="1" fontAlgn="base" hangingPunct="1">
              <a:spcBef>
                <a:spcPct val="0"/>
              </a:spcBef>
              <a:spcAft>
                <a:spcPct val="0"/>
              </a:spcAft>
              <a:defRPr sz="2400">
                <a:solidFill>
                  <a:srgbClr val="983C3A"/>
                </a:solidFill>
                <a:latin typeface="Calibri" pitchFamily="34" charset="0"/>
              </a:defRPr>
            </a:lvl9pPr>
          </a:lstStyle>
          <a:p>
            <a:pPr algn="ctr"/>
            <a:r>
              <a:rPr lang="es-MX" sz="2400" b="1">
                <a:solidFill>
                  <a:srgbClr val="5A3A72"/>
                </a:solidFill>
              </a:rPr>
              <a:t>Organizaciones Políticas en Proceso de Constitución como Partidos Políticos Locales</a:t>
            </a:r>
          </a:p>
          <a:p>
            <a:pPr algn="ctr"/>
            <a:r>
              <a:rPr lang="es-MX" sz="2400" b="1">
                <a:solidFill>
                  <a:srgbClr val="5A3A72"/>
                </a:solidFill>
              </a:rPr>
              <a:t>2025-2026</a:t>
            </a:r>
          </a:p>
          <a:p>
            <a:endParaRPr lang="es-MX" sz="2500" b="1">
              <a:solidFill>
                <a:srgbClr val="5A3A72"/>
              </a:solidFill>
            </a:endParaRPr>
          </a:p>
        </p:txBody>
      </p:sp>
      <p:sp>
        <p:nvSpPr>
          <p:cNvPr id="4" name="Marcador de número de diapositiva 3">
            <a:extLst>
              <a:ext uri="{FF2B5EF4-FFF2-40B4-BE49-F238E27FC236}">
                <a16:creationId xmlns:a16="http://schemas.microsoft.com/office/drawing/2014/main" id="{82FE320B-A9B6-E13E-F014-D8AF127C9DFA}"/>
              </a:ext>
            </a:extLst>
          </p:cNvPr>
          <p:cNvSpPr>
            <a:spLocks noGrp="1"/>
          </p:cNvSpPr>
          <p:nvPr>
            <p:ph type="sldNum" sz="quarter" idx="4"/>
          </p:nvPr>
        </p:nvSpPr>
        <p:spPr>
          <a:xfrm>
            <a:off x="8610600" y="6618913"/>
            <a:ext cx="2743200" cy="184559"/>
          </a:xfrm>
          <a:prstGeom prst="rect">
            <a:avLst/>
          </a:prstGeom>
        </p:spPr>
        <p:txBody>
          <a:bodyPr/>
          <a:lstStyle/>
          <a:p>
            <a:fld id="{48F63A3B-78C7-47BE-AE5E-E10140E04643}" type="slidenum">
              <a:rPr lang="en-US" smtClean="0"/>
              <a:pPr/>
              <a:t>2</a:t>
            </a:fld>
            <a:endParaRPr lang="en-US"/>
          </a:p>
        </p:txBody>
      </p:sp>
      <p:pic>
        <p:nvPicPr>
          <p:cNvPr id="5" name="Imagen 4">
            <a:extLst>
              <a:ext uri="{FF2B5EF4-FFF2-40B4-BE49-F238E27FC236}">
                <a16:creationId xmlns:a16="http://schemas.microsoft.com/office/drawing/2014/main" id="{70BB5642-BBE0-B398-425C-FC4840511139}"/>
              </a:ext>
            </a:extLst>
          </p:cNvPr>
          <p:cNvPicPr/>
          <p:nvPr/>
        </p:nvPicPr>
        <p:blipFill rotWithShape="1">
          <a:blip r:embed="rId2">
            <a:extLst>
              <a:ext uri="{28A0092B-C50C-407E-A947-70E740481C1C}">
                <a14:useLocalDpi xmlns:a14="http://schemas.microsoft.com/office/drawing/2010/main" val="0"/>
              </a:ext>
            </a:extLst>
          </a:blip>
          <a:stretch/>
        </p:blipFill>
        <p:spPr bwMode="auto">
          <a:xfrm>
            <a:off x="4888376" y="417599"/>
            <a:ext cx="2415248" cy="241524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53640926-AAD7-44D8-BBD7-CCE9431645EC}">
              <a14:shadowObscured xmlns:a14="http://schemas.microsoft.com/office/drawing/2010/main"/>
            </a:ext>
          </a:extLst>
        </p:spPr>
      </p:pic>
    </p:spTree>
    <p:extLst>
      <p:ext uri="{BB962C8B-B14F-4D97-AF65-F5344CB8AC3E}">
        <p14:creationId xmlns:p14="http://schemas.microsoft.com/office/powerpoint/2010/main" val="24793661"/>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376257-E0D0-5E49-BD67-68BD297598DA}"/>
            </a:ext>
          </a:extLst>
        </p:cNvPr>
        <p:cNvGrpSpPr/>
        <p:nvPr/>
      </p:nvGrpSpPr>
      <p:grpSpPr>
        <a:xfrm>
          <a:off x="0" y="0"/>
          <a:ext cx="0" cy="0"/>
          <a:chOff x="0" y="0"/>
          <a:chExt cx="0" cy="0"/>
        </a:xfrm>
      </p:grpSpPr>
      <p:sp>
        <p:nvSpPr>
          <p:cNvPr id="3" name="Título 2">
            <a:extLst>
              <a:ext uri="{FF2B5EF4-FFF2-40B4-BE49-F238E27FC236}">
                <a16:creationId xmlns:a16="http://schemas.microsoft.com/office/drawing/2014/main" id="{00C2F157-38E3-C57E-784D-497AC58A759F}"/>
              </a:ext>
            </a:extLst>
          </p:cNvPr>
          <p:cNvSpPr>
            <a:spLocks noGrp="1"/>
          </p:cNvSpPr>
          <p:nvPr>
            <p:ph type="title"/>
          </p:nvPr>
        </p:nvSpPr>
        <p:spPr/>
        <p:txBody>
          <a:bodyPr>
            <a:noAutofit/>
          </a:bodyPr>
          <a:lstStyle/>
          <a:p>
            <a:r>
              <a:rPr lang="es-MX" sz="2000">
                <a:solidFill>
                  <a:srgbClr val="5A3A72"/>
                </a:solidFill>
                <a:cs typeface="+mn-cs"/>
              </a:rPr>
              <a:t>Asignación de Registros para Revisión en Derecho de Audiencia</a:t>
            </a:r>
          </a:p>
        </p:txBody>
      </p:sp>
      <p:sp>
        <p:nvSpPr>
          <p:cNvPr id="5" name="Marcador de número de diapositiva 4">
            <a:extLst>
              <a:ext uri="{FF2B5EF4-FFF2-40B4-BE49-F238E27FC236}">
                <a16:creationId xmlns:a16="http://schemas.microsoft.com/office/drawing/2014/main" id="{20B61E06-8F86-0124-BD64-6F35F3755A50}"/>
              </a:ext>
            </a:extLst>
          </p:cNvPr>
          <p:cNvSpPr>
            <a:spLocks noGrp="1"/>
          </p:cNvSpPr>
          <p:nvPr>
            <p:ph type="sldNum" sz="quarter" idx="4"/>
          </p:nvPr>
        </p:nvSpPr>
        <p:spPr/>
        <p:txBody>
          <a:bodyPr/>
          <a:lstStyle/>
          <a:p>
            <a:fld id="{48F63A3B-78C7-47BE-AE5E-E10140E04643}" type="slidenum">
              <a:rPr lang="en-US" sz="800" dirty="0" smtClean="0">
                <a:latin typeface="Century Gothic"/>
              </a:rPr>
              <a:pPr/>
              <a:t>20</a:t>
            </a:fld>
            <a:endParaRPr lang="en-US" sz="800">
              <a:latin typeface="Century Gothic"/>
            </a:endParaRPr>
          </a:p>
        </p:txBody>
      </p:sp>
      <p:grpSp>
        <p:nvGrpSpPr>
          <p:cNvPr id="2" name="Grupo 1">
            <a:extLst>
              <a:ext uri="{FF2B5EF4-FFF2-40B4-BE49-F238E27FC236}">
                <a16:creationId xmlns:a16="http://schemas.microsoft.com/office/drawing/2014/main" id="{44AB13B9-8808-68B0-152B-1EC44E6E17B7}"/>
              </a:ext>
            </a:extLst>
          </p:cNvPr>
          <p:cNvGrpSpPr/>
          <p:nvPr/>
        </p:nvGrpSpPr>
        <p:grpSpPr>
          <a:xfrm>
            <a:off x="535628" y="989021"/>
            <a:ext cx="11120744" cy="5487220"/>
            <a:chOff x="455968" y="989021"/>
            <a:chExt cx="11120744" cy="5487220"/>
          </a:xfrm>
        </p:grpSpPr>
        <p:sp>
          <p:nvSpPr>
            <p:cNvPr id="50" name="CuadroTexto 49">
              <a:extLst>
                <a:ext uri="{FF2B5EF4-FFF2-40B4-BE49-F238E27FC236}">
                  <a16:creationId xmlns:a16="http://schemas.microsoft.com/office/drawing/2014/main" id="{299E4893-8D56-20C4-8F97-E05869126E25}"/>
                </a:ext>
              </a:extLst>
            </p:cNvPr>
            <p:cNvSpPr txBox="1"/>
            <p:nvPr/>
          </p:nvSpPr>
          <p:spPr>
            <a:xfrm>
              <a:off x="3881133" y="2421220"/>
              <a:ext cx="1978921" cy="1200329"/>
            </a:xfrm>
            <a:prstGeom prst="rect">
              <a:avLst/>
            </a:prstGeom>
            <a:noFill/>
          </p:spPr>
          <p:txBody>
            <a:bodyPr wrap="square" lIns="91440" tIns="45720" rIns="91440" bIns="45720" rtlCol="0" anchor="t">
              <a:spAutoFit/>
            </a:bodyPr>
            <a:lstStyle/>
            <a:p>
              <a:pPr algn="ctr"/>
              <a:r>
                <a:rPr lang="es-MX" sz="1200" b="1">
                  <a:solidFill>
                    <a:srgbClr val="5A3A72"/>
                  </a:solidFill>
                  <a:latin typeface="Century Gothic"/>
                  <a:ea typeface="ＭＳ Ｐゴシック"/>
                  <a:cs typeface="Century Gothic"/>
                </a:rPr>
                <a:t>Asignación de Registros</a:t>
              </a:r>
            </a:p>
            <a:p>
              <a:pPr algn="ctr"/>
              <a:endParaRPr lang="es-MX" sz="1200" b="1">
                <a:solidFill>
                  <a:srgbClr val="5A3A72"/>
                </a:solidFill>
                <a:latin typeface="Century Gothic"/>
                <a:ea typeface="ＭＳ Ｐゴシック"/>
                <a:cs typeface="Century Gothic"/>
              </a:endParaRPr>
            </a:p>
            <a:p>
              <a:pPr algn="just"/>
              <a:r>
                <a:rPr lang="es-MX" sz="1200">
                  <a:solidFill>
                    <a:srgbClr val="5A3A72"/>
                  </a:solidFill>
                  <a:latin typeface="Century Gothic"/>
                  <a:ea typeface="ＭＳ Ｐゴシック"/>
                  <a:cs typeface="Century Gothic"/>
                </a:rPr>
                <a:t>El OPLE asignará los registros para la revisión de en Derecho de Audiencia. </a:t>
              </a:r>
            </a:p>
          </p:txBody>
        </p:sp>
        <p:cxnSp>
          <p:nvCxnSpPr>
            <p:cNvPr id="55" name="Conector: angular 54">
              <a:extLst>
                <a:ext uri="{FF2B5EF4-FFF2-40B4-BE49-F238E27FC236}">
                  <a16:creationId xmlns:a16="http://schemas.microsoft.com/office/drawing/2014/main" id="{20B8C5AD-9DF0-6CAA-0B2C-E9ACC2624917}"/>
                </a:ext>
              </a:extLst>
            </p:cNvPr>
            <p:cNvCxnSpPr>
              <a:cxnSpLocks/>
              <a:stCxn id="11" idx="3"/>
              <a:endCxn id="6" idx="1"/>
            </p:cNvCxnSpPr>
            <p:nvPr/>
          </p:nvCxnSpPr>
          <p:spPr>
            <a:xfrm>
              <a:off x="5410267" y="1855194"/>
              <a:ext cx="1941868" cy="12700"/>
            </a:xfrm>
            <a:prstGeom prst="bentConnector3">
              <a:avLst>
                <a:gd name="adj1" fmla="val 98474"/>
              </a:avLst>
            </a:prstGeom>
            <a:ln w="28575">
              <a:solidFill>
                <a:srgbClr val="10035B"/>
              </a:solidFill>
              <a:prstDash val="sysDash"/>
              <a:tailEnd type="triangle"/>
            </a:ln>
          </p:spPr>
          <p:style>
            <a:lnRef idx="2">
              <a:schemeClr val="accent1"/>
            </a:lnRef>
            <a:fillRef idx="0">
              <a:schemeClr val="accent1"/>
            </a:fillRef>
            <a:effectRef idx="1">
              <a:schemeClr val="accent1"/>
            </a:effectRef>
            <a:fontRef idx="minor">
              <a:schemeClr val="tx1"/>
            </a:fontRef>
          </p:style>
        </p:cxnSp>
        <p:sp>
          <p:nvSpPr>
            <p:cNvPr id="119" name="Elipse 118">
              <a:extLst>
                <a:ext uri="{FF2B5EF4-FFF2-40B4-BE49-F238E27FC236}">
                  <a16:creationId xmlns:a16="http://schemas.microsoft.com/office/drawing/2014/main" id="{85F14148-4CC7-C313-2595-B6DE458FA551}"/>
                </a:ext>
              </a:extLst>
            </p:cNvPr>
            <p:cNvSpPr/>
            <p:nvPr/>
          </p:nvSpPr>
          <p:spPr>
            <a:xfrm>
              <a:off x="5192792" y="989021"/>
              <a:ext cx="398299" cy="409986"/>
            </a:xfrm>
            <a:prstGeom prst="ellipse">
              <a:avLst/>
            </a:prstGeom>
            <a:solidFill>
              <a:srgbClr val="D0B6E0"/>
            </a:solidFill>
            <a:ln>
              <a:solidFill>
                <a:srgbClr val="10035B"/>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s-MX" b="1">
                  <a:solidFill>
                    <a:srgbClr val="10035B"/>
                  </a:solidFill>
                </a:rPr>
                <a:t>2</a:t>
              </a:r>
            </a:p>
          </p:txBody>
        </p:sp>
        <p:sp>
          <p:nvSpPr>
            <p:cNvPr id="113" name="Elipse 112">
              <a:extLst>
                <a:ext uri="{FF2B5EF4-FFF2-40B4-BE49-F238E27FC236}">
                  <a16:creationId xmlns:a16="http://schemas.microsoft.com/office/drawing/2014/main" id="{D5EA22AC-5A57-45D7-B59B-E48018C9E4FA}"/>
                </a:ext>
              </a:extLst>
            </p:cNvPr>
            <p:cNvSpPr/>
            <p:nvPr/>
          </p:nvSpPr>
          <p:spPr>
            <a:xfrm>
              <a:off x="2041719" y="989021"/>
              <a:ext cx="398299" cy="409986"/>
            </a:xfrm>
            <a:prstGeom prst="ellipse">
              <a:avLst/>
            </a:prstGeom>
            <a:solidFill>
              <a:srgbClr val="D0B6E0"/>
            </a:solidFill>
            <a:ln>
              <a:solidFill>
                <a:srgbClr val="10035B"/>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s-MX" b="1">
                  <a:solidFill>
                    <a:srgbClr val="10035B"/>
                  </a:solidFill>
                </a:rPr>
                <a:t>1</a:t>
              </a:r>
            </a:p>
          </p:txBody>
        </p:sp>
        <p:sp>
          <p:nvSpPr>
            <p:cNvPr id="120" name="Elipse 119">
              <a:extLst>
                <a:ext uri="{FF2B5EF4-FFF2-40B4-BE49-F238E27FC236}">
                  <a16:creationId xmlns:a16="http://schemas.microsoft.com/office/drawing/2014/main" id="{42C94F37-E2C1-3DA0-3D47-8744D7ED5AD7}"/>
                </a:ext>
              </a:extLst>
            </p:cNvPr>
            <p:cNvSpPr/>
            <p:nvPr/>
          </p:nvSpPr>
          <p:spPr>
            <a:xfrm>
              <a:off x="8117718" y="989021"/>
              <a:ext cx="398299" cy="409986"/>
            </a:xfrm>
            <a:prstGeom prst="ellipse">
              <a:avLst/>
            </a:prstGeom>
            <a:solidFill>
              <a:srgbClr val="D0B6E0"/>
            </a:solidFill>
            <a:ln>
              <a:solidFill>
                <a:srgbClr val="10035B"/>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s-MX" b="1">
                  <a:solidFill>
                    <a:srgbClr val="10035B"/>
                  </a:solidFill>
                </a:rPr>
                <a:t>3</a:t>
              </a:r>
            </a:p>
          </p:txBody>
        </p:sp>
        <p:pic>
          <p:nvPicPr>
            <p:cNvPr id="11" name="Imagen 10">
              <a:extLst>
                <a:ext uri="{FF2B5EF4-FFF2-40B4-BE49-F238E27FC236}">
                  <a16:creationId xmlns:a16="http://schemas.microsoft.com/office/drawing/2014/main" id="{D159FAF0-4740-04FF-9E12-8A8D0C4C4E6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330919" y="1405194"/>
              <a:ext cx="1079348" cy="900000"/>
            </a:xfrm>
            <a:prstGeom prst="rect">
              <a:avLst/>
            </a:prstGeom>
            <a:effectLst>
              <a:outerShdw blurRad="50800" dist="38100" dir="2700000" algn="tl" rotWithShape="0">
                <a:prstClr val="black">
                  <a:alpha val="40000"/>
                </a:prstClr>
              </a:outerShdw>
            </a:effectLst>
          </p:spPr>
        </p:pic>
        <p:sp>
          <p:nvSpPr>
            <p:cNvPr id="20" name="CuadroTexto 19">
              <a:extLst>
                <a:ext uri="{FF2B5EF4-FFF2-40B4-BE49-F238E27FC236}">
                  <a16:creationId xmlns:a16="http://schemas.microsoft.com/office/drawing/2014/main" id="{0666241C-6D2B-BE1F-8607-AD0EC1F18034}"/>
                </a:ext>
              </a:extLst>
            </p:cNvPr>
            <p:cNvSpPr txBox="1"/>
            <p:nvPr/>
          </p:nvSpPr>
          <p:spPr>
            <a:xfrm>
              <a:off x="6684287" y="2421220"/>
              <a:ext cx="2322002" cy="1200329"/>
            </a:xfrm>
            <a:prstGeom prst="rect">
              <a:avLst/>
            </a:prstGeom>
            <a:noFill/>
          </p:spPr>
          <p:txBody>
            <a:bodyPr wrap="square" lIns="91440" tIns="45720" rIns="91440" bIns="45720" rtlCol="0" anchor="t">
              <a:spAutoFit/>
            </a:bodyPr>
            <a:lstStyle/>
            <a:p>
              <a:pPr algn="ctr"/>
              <a:r>
                <a:rPr lang="es-MX" sz="1200" b="1">
                  <a:solidFill>
                    <a:srgbClr val="5A3A72"/>
                  </a:solidFill>
                  <a:latin typeface="Century Gothic"/>
                  <a:ea typeface="ＭＳ Ｐゴシック"/>
                  <a:cs typeface="Century Gothic"/>
                </a:rPr>
                <a:t>Revisión de Registros</a:t>
              </a:r>
            </a:p>
            <a:p>
              <a:pPr algn="ctr"/>
              <a:endParaRPr lang="es-MX" sz="1200" b="1">
                <a:solidFill>
                  <a:srgbClr val="5A3A72"/>
                </a:solidFill>
                <a:latin typeface="Century Gothic"/>
                <a:ea typeface="ＭＳ Ｐゴシック"/>
                <a:cs typeface="Century Gothic"/>
              </a:endParaRPr>
            </a:p>
            <a:p>
              <a:pPr algn="just"/>
              <a:r>
                <a:rPr lang="es-MX" sz="1200">
                  <a:solidFill>
                    <a:srgbClr val="5A3A72"/>
                  </a:solidFill>
                  <a:latin typeface="Century Gothic"/>
                  <a:ea typeface="ＭＳ Ｐゴシック"/>
                  <a:cs typeface="Century Gothic"/>
                </a:rPr>
                <a:t>El OPLE realizará la revisión de los registros en conjunto con la Organización Política Local.</a:t>
              </a:r>
            </a:p>
          </p:txBody>
        </p:sp>
        <p:cxnSp>
          <p:nvCxnSpPr>
            <p:cNvPr id="22" name="Conector: angular 21">
              <a:extLst>
                <a:ext uri="{FF2B5EF4-FFF2-40B4-BE49-F238E27FC236}">
                  <a16:creationId xmlns:a16="http://schemas.microsoft.com/office/drawing/2014/main" id="{7336EDE1-440C-C311-C256-0E6158A5A0C9}"/>
                </a:ext>
              </a:extLst>
            </p:cNvPr>
            <p:cNvCxnSpPr>
              <a:cxnSpLocks/>
              <a:stCxn id="6" idx="3"/>
              <a:endCxn id="12" idx="1"/>
            </p:cNvCxnSpPr>
            <p:nvPr/>
          </p:nvCxnSpPr>
          <p:spPr>
            <a:xfrm>
              <a:off x="8232113" y="1855194"/>
              <a:ext cx="1815904" cy="12700"/>
            </a:xfrm>
            <a:prstGeom prst="bentConnector3">
              <a:avLst>
                <a:gd name="adj1" fmla="val 97887"/>
              </a:avLst>
            </a:prstGeom>
            <a:ln w="28575">
              <a:solidFill>
                <a:srgbClr val="10035B"/>
              </a:solidFill>
              <a:prstDash val="sysDash"/>
              <a:tailEnd type="triangle"/>
            </a:ln>
          </p:spPr>
          <p:style>
            <a:lnRef idx="2">
              <a:schemeClr val="accent1"/>
            </a:lnRef>
            <a:fillRef idx="0">
              <a:schemeClr val="accent1"/>
            </a:fillRef>
            <a:effectRef idx="1">
              <a:schemeClr val="accent1"/>
            </a:effectRef>
            <a:fontRef idx="minor">
              <a:schemeClr val="tx1"/>
            </a:fontRef>
          </p:style>
        </p:cxnSp>
        <p:pic>
          <p:nvPicPr>
            <p:cNvPr id="39" name="Imagen 38">
              <a:extLst>
                <a:ext uri="{FF2B5EF4-FFF2-40B4-BE49-F238E27FC236}">
                  <a16:creationId xmlns:a16="http://schemas.microsoft.com/office/drawing/2014/main" id="{96B56BE4-182B-B748-ECB6-3948C02FC66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067611" y="4332772"/>
              <a:ext cx="896810" cy="900000"/>
            </a:xfrm>
            <a:prstGeom prst="rect">
              <a:avLst/>
            </a:prstGeom>
            <a:effectLst>
              <a:outerShdw blurRad="50800" dist="38100" dir="2700000" algn="tl" rotWithShape="0">
                <a:prstClr val="black">
                  <a:alpha val="40000"/>
                </a:prstClr>
              </a:outerShdw>
            </a:effectLst>
          </p:spPr>
        </p:pic>
        <p:sp>
          <p:nvSpPr>
            <p:cNvPr id="49" name="CuadroTexto 48">
              <a:extLst>
                <a:ext uri="{FF2B5EF4-FFF2-40B4-BE49-F238E27FC236}">
                  <a16:creationId xmlns:a16="http://schemas.microsoft.com/office/drawing/2014/main" id="{BD9F50EF-6CA0-7CC5-9D11-C310127C1352}"/>
                </a:ext>
              </a:extLst>
            </p:cNvPr>
            <p:cNvSpPr txBox="1"/>
            <p:nvPr/>
          </p:nvSpPr>
          <p:spPr>
            <a:xfrm>
              <a:off x="7058297" y="5275912"/>
              <a:ext cx="2915439" cy="1200329"/>
            </a:xfrm>
            <a:prstGeom prst="rect">
              <a:avLst/>
            </a:prstGeom>
            <a:noFill/>
          </p:spPr>
          <p:txBody>
            <a:bodyPr wrap="square" lIns="91440" tIns="45720" rIns="91440" bIns="45720" rtlCol="0" anchor="t">
              <a:spAutoFit/>
            </a:bodyPr>
            <a:lstStyle/>
            <a:p>
              <a:pPr algn="ctr"/>
              <a:r>
                <a:rPr lang="es-MX" sz="1200" b="1">
                  <a:solidFill>
                    <a:srgbClr val="5A3A72"/>
                  </a:solidFill>
                  <a:latin typeface="Century Gothic"/>
                  <a:ea typeface="ＭＳ Ｐゴシック"/>
                  <a:cs typeface="Century Gothic"/>
                </a:rPr>
                <a:t>Resultados de Revisión </a:t>
              </a:r>
            </a:p>
            <a:p>
              <a:pPr algn="ctr"/>
              <a:endParaRPr lang="es-MX" sz="1200" b="1">
                <a:solidFill>
                  <a:srgbClr val="5A3A72"/>
                </a:solidFill>
                <a:latin typeface="Century Gothic"/>
                <a:ea typeface="ＭＳ Ｐゴシック"/>
                <a:cs typeface="Century Gothic"/>
              </a:endParaRPr>
            </a:p>
            <a:p>
              <a:pPr algn="just"/>
              <a:r>
                <a:rPr lang="es-MX" sz="1200">
                  <a:solidFill>
                    <a:srgbClr val="5A3A72"/>
                  </a:solidFill>
                  <a:latin typeface="Century Gothic"/>
                  <a:ea typeface="ＭＳ Ｐゴシック"/>
                  <a:cs typeface="Century Gothic"/>
                </a:rPr>
                <a:t>Los resultados de la revisión se podrán observar en los reportes que visualiza el OPLE y  la Organización Política Local.</a:t>
              </a:r>
            </a:p>
          </p:txBody>
        </p:sp>
        <p:cxnSp>
          <p:nvCxnSpPr>
            <p:cNvPr id="53" name="Conector: angular 52">
              <a:extLst>
                <a:ext uri="{FF2B5EF4-FFF2-40B4-BE49-F238E27FC236}">
                  <a16:creationId xmlns:a16="http://schemas.microsoft.com/office/drawing/2014/main" id="{D08407F4-B7AE-5C44-60DB-88F9D0FF46CD}"/>
                </a:ext>
              </a:extLst>
            </p:cNvPr>
            <p:cNvCxnSpPr>
              <a:cxnSpLocks/>
              <a:stCxn id="23" idx="3"/>
            </p:cNvCxnSpPr>
            <p:nvPr/>
          </p:nvCxnSpPr>
          <p:spPr>
            <a:xfrm>
              <a:off x="2345993" y="1855194"/>
              <a:ext cx="856888" cy="2927578"/>
            </a:xfrm>
            <a:prstGeom prst="bentConnector3">
              <a:avLst>
                <a:gd name="adj1" fmla="val 126678"/>
              </a:avLst>
            </a:prstGeom>
            <a:ln w="28575">
              <a:solidFill>
                <a:srgbClr val="10035B"/>
              </a:solidFill>
              <a:prstDash val="sysDash"/>
              <a:tailEnd type="triangle"/>
            </a:ln>
          </p:spPr>
          <p:style>
            <a:lnRef idx="2">
              <a:schemeClr val="accent1"/>
            </a:lnRef>
            <a:fillRef idx="0">
              <a:schemeClr val="accent1"/>
            </a:fillRef>
            <a:effectRef idx="1">
              <a:schemeClr val="accent1"/>
            </a:effectRef>
            <a:fontRef idx="minor">
              <a:schemeClr val="tx1"/>
            </a:fontRef>
          </p:style>
        </p:cxnSp>
        <p:sp>
          <p:nvSpPr>
            <p:cNvPr id="57" name="CuadroTexto 56">
              <a:extLst>
                <a:ext uri="{FF2B5EF4-FFF2-40B4-BE49-F238E27FC236}">
                  <a16:creationId xmlns:a16="http://schemas.microsoft.com/office/drawing/2014/main" id="{514E18ED-D8C2-AE75-62D7-C0F27D6B78D2}"/>
                </a:ext>
              </a:extLst>
            </p:cNvPr>
            <p:cNvSpPr txBox="1"/>
            <p:nvPr/>
          </p:nvSpPr>
          <p:spPr>
            <a:xfrm>
              <a:off x="1150507" y="5275912"/>
              <a:ext cx="2579022" cy="1200329"/>
            </a:xfrm>
            <a:prstGeom prst="rect">
              <a:avLst/>
            </a:prstGeom>
            <a:noFill/>
          </p:spPr>
          <p:txBody>
            <a:bodyPr wrap="square" lIns="91440" tIns="45720" rIns="91440" bIns="45720" rtlCol="0" anchor="t">
              <a:spAutoFit/>
            </a:bodyPr>
            <a:lstStyle/>
            <a:p>
              <a:pPr algn="ctr"/>
              <a:r>
                <a:rPr lang="es-MX" sz="1200" b="1">
                  <a:solidFill>
                    <a:srgbClr val="5A3A72"/>
                  </a:solidFill>
                  <a:latin typeface="Century Gothic"/>
                  <a:ea typeface="ＭＳ Ｐゴシック"/>
                  <a:cs typeface="Century Gothic"/>
                </a:rPr>
                <a:t>Asistencia a Usuarios</a:t>
              </a:r>
            </a:p>
            <a:p>
              <a:pPr algn="ctr"/>
              <a:endParaRPr lang="es-MX" sz="1200" b="1">
                <a:solidFill>
                  <a:srgbClr val="5A3A72"/>
                </a:solidFill>
                <a:latin typeface="Century Gothic"/>
                <a:ea typeface="ＭＳ Ｐゴシック"/>
                <a:cs typeface="Century Gothic"/>
              </a:endParaRPr>
            </a:p>
            <a:p>
              <a:pPr algn="just"/>
              <a:r>
                <a:rPr lang="es-MX" sz="1200">
                  <a:solidFill>
                    <a:srgbClr val="5A3A72"/>
                  </a:solidFill>
                  <a:latin typeface="Century Gothic"/>
                  <a:ea typeface="ＭＳ Ｐゴシック"/>
                  <a:cs typeface="Century Gothic"/>
                </a:rPr>
                <a:t>La DERFE proporcionará atención al OPLE en relación de dudas del proceso de Derecho de Audiencia</a:t>
              </a:r>
            </a:p>
          </p:txBody>
        </p:sp>
        <p:pic>
          <p:nvPicPr>
            <p:cNvPr id="6" name="Imagen 5">
              <a:extLst>
                <a:ext uri="{FF2B5EF4-FFF2-40B4-BE49-F238E27FC236}">
                  <a16:creationId xmlns:a16="http://schemas.microsoft.com/office/drawing/2014/main" id="{21C06D7E-F281-46CE-27F0-C031E47E5436}"/>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7352135" y="1405194"/>
              <a:ext cx="879978" cy="900000"/>
            </a:xfrm>
            <a:prstGeom prst="rect">
              <a:avLst/>
            </a:prstGeom>
            <a:effectLst>
              <a:outerShdw blurRad="50800" dist="38100" dir="2700000" algn="tl" rotWithShape="0">
                <a:prstClr val="black">
                  <a:alpha val="40000"/>
                </a:prstClr>
              </a:outerShdw>
            </a:effectLst>
          </p:spPr>
        </p:pic>
        <p:pic>
          <p:nvPicPr>
            <p:cNvPr id="12" name="Imagen 11">
              <a:extLst>
                <a:ext uri="{FF2B5EF4-FFF2-40B4-BE49-F238E27FC236}">
                  <a16:creationId xmlns:a16="http://schemas.microsoft.com/office/drawing/2014/main" id="{E96E4C1A-C931-DB14-FF3D-CA7B7A461288}"/>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0048017" y="1405194"/>
              <a:ext cx="902374" cy="900000"/>
            </a:xfrm>
            <a:prstGeom prst="rect">
              <a:avLst/>
            </a:prstGeom>
            <a:effectLst>
              <a:outerShdw blurRad="50800" dist="38100" dir="2700000" algn="tl" rotWithShape="0">
                <a:prstClr val="black">
                  <a:alpha val="40000"/>
                </a:prstClr>
              </a:outerShdw>
            </a:effectLst>
          </p:spPr>
        </p:pic>
        <p:sp>
          <p:nvSpPr>
            <p:cNvPr id="15" name="CuadroTexto 14">
              <a:extLst>
                <a:ext uri="{FF2B5EF4-FFF2-40B4-BE49-F238E27FC236}">
                  <a16:creationId xmlns:a16="http://schemas.microsoft.com/office/drawing/2014/main" id="{19A1C924-3A17-3F71-7E03-7D40AE0141E0}"/>
                </a:ext>
              </a:extLst>
            </p:cNvPr>
            <p:cNvSpPr txBox="1"/>
            <p:nvPr/>
          </p:nvSpPr>
          <p:spPr>
            <a:xfrm>
              <a:off x="9421696" y="2421220"/>
              <a:ext cx="2155016" cy="1569660"/>
            </a:xfrm>
            <a:prstGeom prst="rect">
              <a:avLst/>
            </a:prstGeom>
            <a:noFill/>
          </p:spPr>
          <p:txBody>
            <a:bodyPr wrap="square" lIns="91440" tIns="45720" rIns="91440" bIns="45720" rtlCol="0" anchor="t">
              <a:spAutoFit/>
            </a:bodyPr>
            <a:lstStyle/>
            <a:p>
              <a:pPr algn="ctr"/>
              <a:r>
                <a:rPr lang="es-MX" sz="1200" b="1">
                  <a:solidFill>
                    <a:srgbClr val="5A3A72"/>
                  </a:solidFill>
                  <a:latin typeface="Century Gothic"/>
                  <a:ea typeface="ＭＳ Ｐゴシック"/>
                  <a:cs typeface="Century Gothic"/>
                </a:rPr>
                <a:t>Generación de Acta</a:t>
              </a:r>
            </a:p>
            <a:p>
              <a:pPr algn="just"/>
              <a:endParaRPr lang="es-MX" sz="1200" b="1">
                <a:solidFill>
                  <a:srgbClr val="5A3A72"/>
                </a:solidFill>
                <a:latin typeface="Century Gothic"/>
                <a:ea typeface="ＭＳ Ｐゴシック"/>
                <a:cs typeface="Century Gothic"/>
              </a:endParaRPr>
            </a:p>
            <a:p>
              <a:pPr algn="just"/>
              <a:r>
                <a:rPr lang="es-MX" sz="1200">
                  <a:solidFill>
                    <a:srgbClr val="5A3A72"/>
                  </a:solidFill>
                  <a:latin typeface="Century Gothic"/>
                  <a:ea typeface="ＭＳ Ｐゴシック"/>
                </a:rPr>
                <a:t>El OPLE genera el acta de hechos </a:t>
              </a:r>
              <a:r>
                <a:rPr lang="es-MX" sz="1200">
                  <a:solidFill>
                    <a:srgbClr val="5A3A72"/>
                  </a:solidFill>
                  <a:latin typeface="Century Gothic"/>
                  <a:ea typeface="ＭＳ Ｐゴシック"/>
                  <a:cs typeface="Century Gothic"/>
                </a:rPr>
                <a:t>sobre la revisión de los registros que se realice en conjunto con él con la Organización Política Local.</a:t>
              </a:r>
            </a:p>
          </p:txBody>
        </p:sp>
        <p:pic>
          <p:nvPicPr>
            <p:cNvPr id="23" name="Imagen 22">
              <a:extLst>
                <a:ext uri="{FF2B5EF4-FFF2-40B4-BE49-F238E27FC236}">
                  <a16:creationId xmlns:a16="http://schemas.microsoft.com/office/drawing/2014/main" id="{958C6D48-557A-FAE4-3601-C13C31508E72}"/>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958092" y="1405194"/>
              <a:ext cx="1387901" cy="900000"/>
            </a:xfrm>
            <a:prstGeom prst="rect">
              <a:avLst/>
            </a:prstGeom>
            <a:effectLst>
              <a:outerShdw blurRad="50800" dist="38100" dir="2700000" algn="tl" rotWithShape="0">
                <a:prstClr val="black">
                  <a:alpha val="40000"/>
                </a:prstClr>
              </a:outerShdw>
            </a:effectLst>
          </p:spPr>
        </p:pic>
        <p:sp>
          <p:nvSpPr>
            <p:cNvPr id="29" name="CuadroTexto 28">
              <a:extLst>
                <a:ext uri="{FF2B5EF4-FFF2-40B4-BE49-F238E27FC236}">
                  <a16:creationId xmlns:a16="http://schemas.microsoft.com/office/drawing/2014/main" id="{1CA58DD7-21DF-A776-BF38-DA61814199D2}"/>
                </a:ext>
              </a:extLst>
            </p:cNvPr>
            <p:cNvSpPr txBox="1"/>
            <p:nvPr/>
          </p:nvSpPr>
          <p:spPr>
            <a:xfrm>
              <a:off x="455968" y="2421220"/>
              <a:ext cx="2392149" cy="1569660"/>
            </a:xfrm>
            <a:prstGeom prst="rect">
              <a:avLst/>
            </a:prstGeom>
            <a:noFill/>
          </p:spPr>
          <p:txBody>
            <a:bodyPr wrap="square" lIns="91440" tIns="45720" rIns="91440" bIns="45720" rtlCol="0" anchor="t">
              <a:spAutoFit/>
            </a:bodyPr>
            <a:lstStyle/>
            <a:p>
              <a:pPr algn="ctr"/>
              <a:r>
                <a:rPr lang="es-MX" sz="1200" b="1">
                  <a:solidFill>
                    <a:srgbClr val="5A3A72"/>
                  </a:solidFill>
                  <a:latin typeface="Century Gothic"/>
                  <a:ea typeface="ＭＳ Ｐゴシック"/>
                  <a:cs typeface="Century Gothic"/>
                </a:rPr>
                <a:t>Confirmación de Fecha para Derecho de audiencia</a:t>
              </a:r>
            </a:p>
            <a:p>
              <a:pPr algn="ctr"/>
              <a:endParaRPr lang="es-MX" sz="1200" b="1">
                <a:solidFill>
                  <a:srgbClr val="5A3A72"/>
                </a:solidFill>
                <a:latin typeface="Century Gothic"/>
                <a:ea typeface="ＭＳ Ｐゴシック"/>
                <a:cs typeface="Century Gothic"/>
              </a:endParaRPr>
            </a:p>
            <a:p>
              <a:pPr algn="just"/>
              <a:r>
                <a:rPr lang="es-MX" sz="1200">
                  <a:solidFill>
                    <a:srgbClr val="5A3A72"/>
                  </a:solidFill>
                  <a:latin typeface="Century Gothic"/>
                  <a:ea typeface="ＭＳ Ｐゴシック"/>
                  <a:cs typeface="Century Gothic"/>
                </a:rPr>
                <a:t>Se agendará la fecha para llevar a cabo el Derecho de Audiencia en base a la solicitud del Organización Política Local.</a:t>
              </a:r>
            </a:p>
          </p:txBody>
        </p:sp>
        <p:cxnSp>
          <p:nvCxnSpPr>
            <p:cNvPr id="30" name="Conector: angular 29">
              <a:extLst>
                <a:ext uri="{FF2B5EF4-FFF2-40B4-BE49-F238E27FC236}">
                  <a16:creationId xmlns:a16="http://schemas.microsoft.com/office/drawing/2014/main" id="{EDE73BD4-3AF2-CBCE-A67C-1EFC71181796}"/>
                </a:ext>
              </a:extLst>
            </p:cNvPr>
            <p:cNvCxnSpPr>
              <a:cxnSpLocks/>
              <a:stCxn id="23" idx="3"/>
              <a:endCxn id="11" idx="1"/>
            </p:cNvCxnSpPr>
            <p:nvPr/>
          </p:nvCxnSpPr>
          <p:spPr>
            <a:xfrm>
              <a:off x="2345993" y="1855194"/>
              <a:ext cx="1984926" cy="12700"/>
            </a:xfrm>
            <a:prstGeom prst="bentConnector3">
              <a:avLst>
                <a:gd name="adj1" fmla="val 97422"/>
              </a:avLst>
            </a:prstGeom>
            <a:ln w="28575">
              <a:solidFill>
                <a:srgbClr val="10035B"/>
              </a:solidFill>
              <a:prstDash val="sysDash"/>
              <a:tailEnd type="triangle"/>
            </a:ln>
          </p:spPr>
          <p:style>
            <a:lnRef idx="2">
              <a:schemeClr val="accent1"/>
            </a:lnRef>
            <a:fillRef idx="0">
              <a:schemeClr val="accent1"/>
            </a:fillRef>
            <a:effectRef idx="1">
              <a:schemeClr val="accent1"/>
            </a:effectRef>
            <a:fontRef idx="minor">
              <a:schemeClr val="tx1"/>
            </a:fontRef>
          </p:style>
        </p:cxnSp>
        <p:cxnSp>
          <p:nvCxnSpPr>
            <p:cNvPr id="43" name="Conector: angular 42">
              <a:extLst>
                <a:ext uri="{FF2B5EF4-FFF2-40B4-BE49-F238E27FC236}">
                  <a16:creationId xmlns:a16="http://schemas.microsoft.com/office/drawing/2014/main" id="{E976E855-B25F-A9C3-0066-293366E3A0A2}"/>
                </a:ext>
              </a:extLst>
            </p:cNvPr>
            <p:cNvCxnSpPr>
              <a:cxnSpLocks/>
              <a:stCxn id="15" idx="2"/>
              <a:endCxn id="39" idx="3"/>
            </p:cNvCxnSpPr>
            <p:nvPr/>
          </p:nvCxnSpPr>
          <p:spPr>
            <a:xfrm rot="5400000">
              <a:off x="9335867" y="3619435"/>
              <a:ext cx="791892" cy="1534783"/>
            </a:xfrm>
            <a:prstGeom prst="bentConnector2">
              <a:avLst/>
            </a:prstGeom>
            <a:ln w="28575">
              <a:solidFill>
                <a:srgbClr val="10035B"/>
              </a:solidFill>
              <a:prstDash val="sysDash"/>
              <a:tailEnd type="triangle"/>
            </a:ln>
          </p:spPr>
          <p:style>
            <a:lnRef idx="2">
              <a:schemeClr val="accent1"/>
            </a:lnRef>
            <a:fillRef idx="0">
              <a:schemeClr val="accent1"/>
            </a:fillRef>
            <a:effectRef idx="1">
              <a:schemeClr val="accent1"/>
            </a:effectRef>
            <a:fontRef idx="minor">
              <a:schemeClr val="tx1"/>
            </a:fontRef>
          </p:style>
        </p:cxnSp>
        <p:sp>
          <p:nvSpPr>
            <p:cNvPr id="56" name="Elipse 55">
              <a:extLst>
                <a:ext uri="{FF2B5EF4-FFF2-40B4-BE49-F238E27FC236}">
                  <a16:creationId xmlns:a16="http://schemas.microsoft.com/office/drawing/2014/main" id="{960DD80C-FAE7-8073-0CCE-B618DF9E72B8}"/>
                </a:ext>
              </a:extLst>
            </p:cNvPr>
            <p:cNvSpPr/>
            <p:nvPr/>
          </p:nvSpPr>
          <p:spPr>
            <a:xfrm>
              <a:off x="10845706" y="989021"/>
              <a:ext cx="398299" cy="409986"/>
            </a:xfrm>
            <a:prstGeom prst="ellipse">
              <a:avLst/>
            </a:prstGeom>
            <a:solidFill>
              <a:srgbClr val="D0B6E0"/>
            </a:solidFill>
            <a:ln>
              <a:solidFill>
                <a:srgbClr val="10035B"/>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s-MX" b="1">
                  <a:solidFill>
                    <a:srgbClr val="10035B"/>
                  </a:solidFill>
                </a:rPr>
                <a:t>4</a:t>
              </a:r>
            </a:p>
          </p:txBody>
        </p:sp>
        <p:sp>
          <p:nvSpPr>
            <p:cNvPr id="58" name="Elipse 57">
              <a:extLst>
                <a:ext uri="{FF2B5EF4-FFF2-40B4-BE49-F238E27FC236}">
                  <a16:creationId xmlns:a16="http://schemas.microsoft.com/office/drawing/2014/main" id="{BEF32A12-110E-FE31-D237-436360BBE88A}"/>
                </a:ext>
              </a:extLst>
            </p:cNvPr>
            <p:cNvSpPr/>
            <p:nvPr/>
          </p:nvSpPr>
          <p:spPr>
            <a:xfrm>
              <a:off x="7760211" y="3999681"/>
              <a:ext cx="398299" cy="409986"/>
            </a:xfrm>
            <a:prstGeom prst="ellipse">
              <a:avLst/>
            </a:prstGeom>
            <a:solidFill>
              <a:srgbClr val="D0B6E0"/>
            </a:solidFill>
            <a:ln>
              <a:solidFill>
                <a:srgbClr val="10035B"/>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s-MX" b="1">
                  <a:solidFill>
                    <a:srgbClr val="10035B"/>
                  </a:solidFill>
                </a:rPr>
                <a:t>5</a:t>
              </a:r>
            </a:p>
          </p:txBody>
        </p:sp>
      </p:grpSp>
      <p:pic>
        <p:nvPicPr>
          <p:cNvPr id="7" name="Imagen 6">
            <a:extLst>
              <a:ext uri="{FF2B5EF4-FFF2-40B4-BE49-F238E27FC236}">
                <a16:creationId xmlns:a16="http://schemas.microsoft.com/office/drawing/2014/main" id="{4E812DD7-9EA3-B271-6407-A61F1B565CB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852562" y="4103081"/>
            <a:ext cx="1334232" cy="106062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096213447"/>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E861A6C1-CEA1-019C-66DE-A5AC57E48210}"/>
              </a:ext>
            </a:extLst>
          </p:cNvPr>
          <p:cNvSpPr>
            <a:spLocks noGrp="1"/>
          </p:cNvSpPr>
          <p:nvPr>
            <p:ph type="title"/>
          </p:nvPr>
        </p:nvSpPr>
        <p:spPr/>
        <p:txBody>
          <a:bodyPr>
            <a:normAutofit/>
          </a:bodyPr>
          <a:lstStyle/>
          <a:p>
            <a:r>
              <a:rPr lang="es-MX"/>
              <a:t>Revisión de Auxiliares Registrados en Dispositivo</a:t>
            </a:r>
          </a:p>
        </p:txBody>
      </p:sp>
      <p:sp>
        <p:nvSpPr>
          <p:cNvPr id="5" name="Marcador de número de diapositiva 4">
            <a:extLst>
              <a:ext uri="{FF2B5EF4-FFF2-40B4-BE49-F238E27FC236}">
                <a16:creationId xmlns:a16="http://schemas.microsoft.com/office/drawing/2014/main" id="{93EA60BB-D5D3-75E7-093A-60F2D42239C2}"/>
              </a:ext>
            </a:extLst>
          </p:cNvPr>
          <p:cNvSpPr>
            <a:spLocks noGrp="1"/>
          </p:cNvSpPr>
          <p:nvPr>
            <p:ph type="sldNum" sz="quarter" idx="4"/>
          </p:nvPr>
        </p:nvSpPr>
        <p:spPr/>
        <p:txBody>
          <a:bodyPr/>
          <a:lstStyle/>
          <a:p>
            <a:fld id="{48F63A3B-78C7-47BE-AE5E-E10140E04643}" type="slidenum">
              <a:rPr lang="en-US" sz="800" dirty="0" smtClean="0">
                <a:latin typeface="Century Gothic"/>
              </a:rPr>
              <a:pPr/>
              <a:t>21</a:t>
            </a:fld>
            <a:endParaRPr lang="en-US" sz="800">
              <a:latin typeface="Century Gothic"/>
            </a:endParaRPr>
          </a:p>
        </p:txBody>
      </p:sp>
      <p:cxnSp>
        <p:nvCxnSpPr>
          <p:cNvPr id="13" name="Conector: angular 12">
            <a:extLst>
              <a:ext uri="{FF2B5EF4-FFF2-40B4-BE49-F238E27FC236}">
                <a16:creationId xmlns:a16="http://schemas.microsoft.com/office/drawing/2014/main" id="{419D8679-CA30-052B-1CB9-0CE5D6411C56}"/>
              </a:ext>
            </a:extLst>
          </p:cNvPr>
          <p:cNvCxnSpPr>
            <a:cxnSpLocks/>
            <a:endCxn id="27" idx="1"/>
          </p:cNvCxnSpPr>
          <p:nvPr/>
        </p:nvCxnSpPr>
        <p:spPr>
          <a:xfrm>
            <a:off x="5510083" y="1882089"/>
            <a:ext cx="1941868" cy="12700"/>
          </a:xfrm>
          <a:prstGeom prst="bentConnector3">
            <a:avLst>
              <a:gd name="adj1" fmla="val 98474"/>
            </a:avLst>
          </a:prstGeom>
          <a:ln w="28575">
            <a:solidFill>
              <a:srgbClr val="10035B"/>
            </a:solidFill>
            <a:prstDash val="sysDash"/>
            <a:tailEnd type="triangle"/>
          </a:ln>
        </p:spPr>
        <p:style>
          <a:lnRef idx="2">
            <a:schemeClr val="accent1"/>
          </a:lnRef>
          <a:fillRef idx="0">
            <a:schemeClr val="accent1"/>
          </a:fillRef>
          <a:effectRef idx="1">
            <a:schemeClr val="accent1"/>
          </a:effectRef>
          <a:fontRef idx="minor">
            <a:schemeClr val="tx1"/>
          </a:fontRef>
        </p:style>
      </p:cxnSp>
      <p:sp>
        <p:nvSpPr>
          <p:cNvPr id="14" name="Elipse 13">
            <a:extLst>
              <a:ext uri="{FF2B5EF4-FFF2-40B4-BE49-F238E27FC236}">
                <a16:creationId xmlns:a16="http://schemas.microsoft.com/office/drawing/2014/main" id="{49AEC4CB-212D-9D98-C3B9-0B455DECE2D6}"/>
              </a:ext>
            </a:extLst>
          </p:cNvPr>
          <p:cNvSpPr/>
          <p:nvPr/>
        </p:nvSpPr>
        <p:spPr>
          <a:xfrm>
            <a:off x="5292608" y="1015916"/>
            <a:ext cx="398299" cy="409986"/>
          </a:xfrm>
          <a:prstGeom prst="ellipse">
            <a:avLst/>
          </a:prstGeom>
          <a:solidFill>
            <a:srgbClr val="D0B6E0"/>
          </a:solidFill>
          <a:ln>
            <a:solidFill>
              <a:srgbClr val="10035B"/>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s-MX" b="1">
                <a:solidFill>
                  <a:srgbClr val="10035B"/>
                </a:solidFill>
                <a:latin typeface="Century Gothic" panose="020B0502020202020204" pitchFamily="34" charset="0"/>
              </a:rPr>
              <a:t>2</a:t>
            </a:r>
          </a:p>
        </p:txBody>
      </p:sp>
      <p:sp>
        <p:nvSpPr>
          <p:cNvPr id="20" name="Elipse 19">
            <a:extLst>
              <a:ext uri="{FF2B5EF4-FFF2-40B4-BE49-F238E27FC236}">
                <a16:creationId xmlns:a16="http://schemas.microsoft.com/office/drawing/2014/main" id="{2ABCD4F2-EB2B-D6F3-D95C-6C8A6BB70D2E}"/>
              </a:ext>
            </a:extLst>
          </p:cNvPr>
          <p:cNvSpPr/>
          <p:nvPr/>
        </p:nvSpPr>
        <p:spPr>
          <a:xfrm>
            <a:off x="2327605" y="980474"/>
            <a:ext cx="398299" cy="409986"/>
          </a:xfrm>
          <a:prstGeom prst="ellipse">
            <a:avLst/>
          </a:prstGeom>
          <a:solidFill>
            <a:srgbClr val="D0B6E0"/>
          </a:solidFill>
          <a:ln>
            <a:solidFill>
              <a:srgbClr val="10035B"/>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s-MX" b="1">
                <a:solidFill>
                  <a:srgbClr val="10035B"/>
                </a:solidFill>
                <a:latin typeface="Century Gothic" panose="020B0502020202020204" pitchFamily="34" charset="0"/>
              </a:rPr>
              <a:t>1</a:t>
            </a:r>
          </a:p>
        </p:txBody>
      </p:sp>
      <p:sp>
        <p:nvSpPr>
          <p:cNvPr id="21" name="Elipse 20">
            <a:extLst>
              <a:ext uri="{FF2B5EF4-FFF2-40B4-BE49-F238E27FC236}">
                <a16:creationId xmlns:a16="http://schemas.microsoft.com/office/drawing/2014/main" id="{F6AC4143-D9A2-DA7E-9573-028662F2FD06}"/>
              </a:ext>
            </a:extLst>
          </p:cNvPr>
          <p:cNvSpPr/>
          <p:nvPr/>
        </p:nvSpPr>
        <p:spPr>
          <a:xfrm>
            <a:off x="8217534" y="1015916"/>
            <a:ext cx="398299" cy="409986"/>
          </a:xfrm>
          <a:prstGeom prst="ellipse">
            <a:avLst/>
          </a:prstGeom>
          <a:solidFill>
            <a:srgbClr val="D0B6E0"/>
          </a:solidFill>
          <a:ln>
            <a:solidFill>
              <a:srgbClr val="10035B"/>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s-MX" b="1">
                <a:solidFill>
                  <a:srgbClr val="10035B"/>
                </a:solidFill>
                <a:latin typeface="Century Gothic" panose="020B0502020202020204" pitchFamily="34" charset="0"/>
              </a:rPr>
              <a:t>3</a:t>
            </a:r>
          </a:p>
        </p:txBody>
      </p:sp>
      <p:cxnSp>
        <p:nvCxnSpPr>
          <p:cNvPr id="24" name="Conector: angular 23">
            <a:extLst>
              <a:ext uri="{FF2B5EF4-FFF2-40B4-BE49-F238E27FC236}">
                <a16:creationId xmlns:a16="http://schemas.microsoft.com/office/drawing/2014/main" id="{E9DB0CBC-DF20-1A53-3D5E-10722D8A8A9C}"/>
              </a:ext>
            </a:extLst>
          </p:cNvPr>
          <p:cNvCxnSpPr>
            <a:cxnSpLocks/>
            <a:stCxn id="27" idx="3"/>
          </p:cNvCxnSpPr>
          <p:nvPr/>
        </p:nvCxnSpPr>
        <p:spPr>
          <a:xfrm>
            <a:off x="8331929" y="1882089"/>
            <a:ext cx="1815904" cy="12700"/>
          </a:xfrm>
          <a:prstGeom prst="bentConnector3">
            <a:avLst>
              <a:gd name="adj1" fmla="val 97887"/>
            </a:avLst>
          </a:prstGeom>
          <a:ln w="28575">
            <a:solidFill>
              <a:srgbClr val="10035B"/>
            </a:solidFill>
            <a:prstDash val="sysDash"/>
            <a:tailEnd type="triangle"/>
          </a:ln>
        </p:spPr>
        <p:style>
          <a:lnRef idx="2">
            <a:schemeClr val="accent1"/>
          </a:lnRef>
          <a:fillRef idx="0">
            <a:schemeClr val="accent1"/>
          </a:fillRef>
          <a:effectRef idx="1">
            <a:schemeClr val="accent1"/>
          </a:effectRef>
          <a:fontRef idx="minor">
            <a:schemeClr val="tx1"/>
          </a:fontRef>
        </p:style>
      </p:cxnSp>
      <p:sp>
        <p:nvSpPr>
          <p:cNvPr id="26" name="CuadroTexto 25">
            <a:extLst>
              <a:ext uri="{FF2B5EF4-FFF2-40B4-BE49-F238E27FC236}">
                <a16:creationId xmlns:a16="http://schemas.microsoft.com/office/drawing/2014/main" id="{4964D9CF-940E-A088-B3AE-54BFA83789F9}"/>
              </a:ext>
            </a:extLst>
          </p:cNvPr>
          <p:cNvSpPr txBox="1"/>
          <p:nvPr/>
        </p:nvSpPr>
        <p:spPr>
          <a:xfrm>
            <a:off x="1678074" y="5231923"/>
            <a:ext cx="2579022" cy="1200329"/>
          </a:xfrm>
          <a:prstGeom prst="rect">
            <a:avLst/>
          </a:prstGeom>
          <a:noFill/>
        </p:spPr>
        <p:txBody>
          <a:bodyPr wrap="square" lIns="91440" tIns="45720" rIns="91440" bIns="45720" rtlCol="0" anchor="t">
            <a:spAutoFit/>
          </a:bodyPr>
          <a:lstStyle/>
          <a:p>
            <a:pPr algn="ctr"/>
            <a:r>
              <a:rPr lang="es-MX" sz="1200" b="1">
                <a:solidFill>
                  <a:srgbClr val="5A3A72"/>
                </a:solidFill>
                <a:latin typeface="Century Gothic"/>
                <a:ea typeface="ＭＳ Ｐゴシック"/>
                <a:cs typeface="Century Gothic"/>
              </a:rPr>
              <a:t>Asistencia a Usuarios</a:t>
            </a:r>
          </a:p>
          <a:p>
            <a:pPr algn="ctr"/>
            <a:endParaRPr lang="es-MX" sz="1200" b="1">
              <a:solidFill>
                <a:srgbClr val="5A3A72"/>
              </a:solidFill>
              <a:latin typeface="Century Gothic"/>
              <a:ea typeface="ＭＳ Ｐゴシック"/>
              <a:cs typeface="Century Gothic"/>
            </a:endParaRPr>
          </a:p>
          <a:p>
            <a:pPr algn="just"/>
            <a:r>
              <a:rPr lang="es-MX" sz="1200">
                <a:solidFill>
                  <a:srgbClr val="5A3A72"/>
                </a:solidFill>
                <a:latin typeface="Century Gothic"/>
                <a:ea typeface="ＭＳ Ｐゴシック"/>
                <a:cs typeface="Century Gothic"/>
              </a:rPr>
              <a:t>La DERFE proporcionará atención al OPLE en relación de dudas del proceso de revisión de registro de las o los Auxiliares</a:t>
            </a:r>
          </a:p>
        </p:txBody>
      </p:sp>
      <p:pic>
        <p:nvPicPr>
          <p:cNvPr id="27" name="Imagen 26">
            <a:extLst>
              <a:ext uri="{FF2B5EF4-FFF2-40B4-BE49-F238E27FC236}">
                <a16:creationId xmlns:a16="http://schemas.microsoft.com/office/drawing/2014/main" id="{75C5FBF6-CAFF-E3EB-F3CD-62A3F7FA556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451951" y="1432089"/>
            <a:ext cx="879978" cy="900000"/>
          </a:xfrm>
          <a:prstGeom prst="rect">
            <a:avLst/>
          </a:prstGeom>
          <a:effectLst>
            <a:outerShdw blurRad="50800" dist="38100" dir="2700000" algn="tl" rotWithShape="0">
              <a:prstClr val="black">
                <a:alpha val="40000"/>
              </a:prstClr>
            </a:outerShdw>
          </a:effectLst>
        </p:spPr>
      </p:pic>
      <p:cxnSp>
        <p:nvCxnSpPr>
          <p:cNvPr id="28" name="Conector: angular 27">
            <a:extLst>
              <a:ext uri="{FF2B5EF4-FFF2-40B4-BE49-F238E27FC236}">
                <a16:creationId xmlns:a16="http://schemas.microsoft.com/office/drawing/2014/main" id="{0ACD49D1-89A1-CE67-0263-A902DB1EA18B}"/>
              </a:ext>
            </a:extLst>
          </p:cNvPr>
          <p:cNvCxnSpPr>
            <a:cxnSpLocks/>
          </p:cNvCxnSpPr>
          <p:nvPr/>
        </p:nvCxnSpPr>
        <p:spPr>
          <a:xfrm>
            <a:off x="2463530" y="1873228"/>
            <a:ext cx="1984926" cy="12700"/>
          </a:xfrm>
          <a:prstGeom prst="bentConnector3">
            <a:avLst>
              <a:gd name="adj1" fmla="val 97422"/>
            </a:avLst>
          </a:prstGeom>
          <a:ln w="28575">
            <a:solidFill>
              <a:srgbClr val="10035B"/>
            </a:solidFill>
            <a:prstDash val="sysDash"/>
            <a:tailEnd type="triangle"/>
          </a:ln>
        </p:spPr>
        <p:style>
          <a:lnRef idx="2">
            <a:schemeClr val="accent1"/>
          </a:lnRef>
          <a:fillRef idx="0">
            <a:schemeClr val="accent1"/>
          </a:fillRef>
          <a:effectRef idx="1">
            <a:schemeClr val="accent1"/>
          </a:effectRef>
          <a:fontRef idx="minor">
            <a:schemeClr val="tx1"/>
          </a:fontRef>
        </p:style>
      </p:cxnSp>
      <p:cxnSp>
        <p:nvCxnSpPr>
          <p:cNvPr id="29" name="Conector: angular 28">
            <a:extLst>
              <a:ext uri="{FF2B5EF4-FFF2-40B4-BE49-F238E27FC236}">
                <a16:creationId xmlns:a16="http://schemas.microsoft.com/office/drawing/2014/main" id="{7ADDEC64-B836-EE18-323D-4BBE2091A66D}"/>
              </a:ext>
            </a:extLst>
          </p:cNvPr>
          <p:cNvCxnSpPr>
            <a:cxnSpLocks/>
          </p:cNvCxnSpPr>
          <p:nvPr/>
        </p:nvCxnSpPr>
        <p:spPr>
          <a:xfrm rot="5400000">
            <a:off x="9343351" y="3553997"/>
            <a:ext cx="976557" cy="1534783"/>
          </a:xfrm>
          <a:prstGeom prst="bentConnector2">
            <a:avLst/>
          </a:prstGeom>
          <a:ln w="28575">
            <a:solidFill>
              <a:srgbClr val="10035B"/>
            </a:solidFill>
            <a:prstDash val="sysDash"/>
            <a:tailEnd type="triangle"/>
          </a:ln>
        </p:spPr>
        <p:style>
          <a:lnRef idx="2">
            <a:schemeClr val="accent1"/>
          </a:lnRef>
          <a:fillRef idx="0">
            <a:schemeClr val="accent1"/>
          </a:fillRef>
          <a:effectRef idx="1">
            <a:schemeClr val="accent1"/>
          </a:effectRef>
          <a:fontRef idx="minor">
            <a:schemeClr val="tx1"/>
          </a:fontRef>
        </p:style>
      </p:cxnSp>
      <p:sp>
        <p:nvSpPr>
          <p:cNvPr id="31" name="Elipse 30">
            <a:extLst>
              <a:ext uri="{FF2B5EF4-FFF2-40B4-BE49-F238E27FC236}">
                <a16:creationId xmlns:a16="http://schemas.microsoft.com/office/drawing/2014/main" id="{FB9AF2CF-92F7-25AB-B2B1-AC48D1C4EDBA}"/>
              </a:ext>
            </a:extLst>
          </p:cNvPr>
          <p:cNvSpPr/>
          <p:nvPr/>
        </p:nvSpPr>
        <p:spPr>
          <a:xfrm>
            <a:off x="10945522" y="1015916"/>
            <a:ext cx="398299" cy="409986"/>
          </a:xfrm>
          <a:prstGeom prst="ellipse">
            <a:avLst/>
          </a:prstGeom>
          <a:solidFill>
            <a:srgbClr val="D0B6E0"/>
          </a:solidFill>
          <a:ln>
            <a:solidFill>
              <a:srgbClr val="10035B"/>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s-MX" b="1">
                <a:solidFill>
                  <a:srgbClr val="10035B"/>
                </a:solidFill>
                <a:latin typeface="Century Gothic" panose="020B0502020202020204" pitchFamily="34" charset="0"/>
              </a:rPr>
              <a:t>4</a:t>
            </a:r>
          </a:p>
        </p:txBody>
      </p:sp>
      <p:sp>
        <p:nvSpPr>
          <p:cNvPr id="32" name="Elipse 31">
            <a:extLst>
              <a:ext uri="{FF2B5EF4-FFF2-40B4-BE49-F238E27FC236}">
                <a16:creationId xmlns:a16="http://schemas.microsoft.com/office/drawing/2014/main" id="{109ECD27-23E7-80A9-FFCE-3A4717BD3B58}"/>
              </a:ext>
            </a:extLst>
          </p:cNvPr>
          <p:cNvSpPr/>
          <p:nvPr/>
        </p:nvSpPr>
        <p:spPr>
          <a:xfrm>
            <a:off x="7860027" y="4026576"/>
            <a:ext cx="398299" cy="409986"/>
          </a:xfrm>
          <a:prstGeom prst="ellipse">
            <a:avLst/>
          </a:prstGeom>
          <a:solidFill>
            <a:srgbClr val="D0B6E0"/>
          </a:solidFill>
          <a:ln>
            <a:solidFill>
              <a:srgbClr val="10035B"/>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s-MX" b="1">
                <a:solidFill>
                  <a:srgbClr val="10035B"/>
                </a:solidFill>
                <a:latin typeface="Century Gothic" panose="020B0502020202020204" pitchFamily="34" charset="0"/>
              </a:rPr>
              <a:t>5</a:t>
            </a:r>
          </a:p>
        </p:txBody>
      </p:sp>
      <p:sp>
        <p:nvSpPr>
          <p:cNvPr id="33" name="CuadroTexto 32">
            <a:extLst>
              <a:ext uri="{FF2B5EF4-FFF2-40B4-BE49-F238E27FC236}">
                <a16:creationId xmlns:a16="http://schemas.microsoft.com/office/drawing/2014/main" id="{00792753-FA70-A10F-ED0F-649718BFE62E}"/>
              </a:ext>
            </a:extLst>
          </p:cNvPr>
          <p:cNvSpPr txBox="1"/>
          <p:nvPr/>
        </p:nvSpPr>
        <p:spPr>
          <a:xfrm>
            <a:off x="473767" y="2573104"/>
            <a:ext cx="2803719" cy="989548"/>
          </a:xfrm>
          <a:prstGeom prst="rect">
            <a:avLst/>
          </a:prstGeom>
          <a:noFill/>
        </p:spPr>
        <p:txBody>
          <a:bodyPr wrap="square" lIns="91440" tIns="45720" rIns="91440" bIns="45720" rtlCol="0" anchor="ctr">
            <a:spAutoFit/>
          </a:bodyPr>
          <a:lstStyle/>
          <a:p>
            <a:pPr algn="ctr"/>
            <a:r>
              <a:rPr lang="es-MX" sz="1200" b="1">
                <a:solidFill>
                  <a:srgbClr val="5A3A72"/>
                </a:solidFill>
                <a:latin typeface="Century Gothic"/>
                <a:ea typeface="ＭＳ Ｐゴシック"/>
              </a:rPr>
              <a:t>Registro de Auxiliares</a:t>
            </a:r>
            <a:r>
              <a:rPr lang="es-MX" sz="1000">
                <a:solidFill>
                  <a:srgbClr val="5A3A72"/>
                </a:solidFill>
                <a:latin typeface="Century Gothic"/>
                <a:ea typeface="ＭＳ Ｐゴシック"/>
                <a:cs typeface="Century Gothic"/>
              </a:rPr>
              <a:t> </a:t>
            </a:r>
            <a:endParaRPr lang="es-ES">
              <a:ea typeface="Calibri" panose="020F0502020204030204"/>
              <a:cs typeface="Calibri" panose="020F0502020204030204"/>
            </a:endParaRPr>
          </a:p>
          <a:p>
            <a:pPr algn="ctr"/>
            <a:endParaRPr lang="es-MX" sz="1000">
              <a:solidFill>
                <a:srgbClr val="5A3A72"/>
              </a:solidFill>
              <a:latin typeface="Century Gothic"/>
              <a:ea typeface="ＭＳ Ｐゴシック"/>
              <a:cs typeface="Century Gothic"/>
            </a:endParaRPr>
          </a:p>
          <a:p>
            <a:pPr algn="just"/>
            <a:r>
              <a:rPr lang="es-MX" sz="1100">
                <a:solidFill>
                  <a:srgbClr val="5A3A72"/>
                </a:solidFill>
                <a:latin typeface="Century Gothic"/>
                <a:ea typeface="ＭＳ Ｐゴシック"/>
              </a:rPr>
              <a:t>La </a:t>
            </a:r>
            <a:r>
              <a:rPr lang="es-MX" sz="1200">
                <a:solidFill>
                  <a:srgbClr val="5A3A72"/>
                </a:solidFill>
                <a:latin typeface="Century Gothic"/>
                <a:ea typeface="ＭＳ Ｐゴシック"/>
              </a:rPr>
              <a:t>Agrupación Política</a:t>
            </a:r>
            <a:r>
              <a:rPr lang="es-MX" sz="1100">
                <a:solidFill>
                  <a:srgbClr val="5A3A72"/>
                </a:solidFill>
                <a:latin typeface="Century Gothic"/>
                <a:ea typeface="ＭＳ Ｐゴシック"/>
              </a:rPr>
              <a:t> Local registra los datos los datos de las personas Auxiliares en el portal web</a:t>
            </a:r>
          </a:p>
        </p:txBody>
      </p:sp>
      <p:pic>
        <p:nvPicPr>
          <p:cNvPr id="34" name="Imagen 33">
            <a:extLst>
              <a:ext uri="{FF2B5EF4-FFF2-40B4-BE49-F238E27FC236}">
                <a16:creationId xmlns:a16="http://schemas.microsoft.com/office/drawing/2014/main" id="{5379802B-4940-3305-62A9-CCA2E3B65CC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6456" y="1390637"/>
            <a:ext cx="1412528" cy="1237884"/>
          </a:xfrm>
          <a:prstGeom prst="rect">
            <a:avLst/>
          </a:prstGeom>
          <a:effectLst>
            <a:outerShdw blurRad="76200" dir="13500000" sy="23000" kx="1200000" algn="br" rotWithShape="0">
              <a:prstClr val="black">
                <a:alpha val="20000"/>
              </a:prstClr>
            </a:outerShdw>
          </a:effectLst>
        </p:spPr>
      </p:pic>
      <p:pic>
        <p:nvPicPr>
          <p:cNvPr id="35" name="Imagen 34" descr="Interfaz de usuario gráfica, Aplicación&#10;&#10;El contenido generado por inteligencia artificial puede ser incorrecto.">
            <a:extLst>
              <a:ext uri="{FF2B5EF4-FFF2-40B4-BE49-F238E27FC236}">
                <a16:creationId xmlns:a16="http://schemas.microsoft.com/office/drawing/2014/main" id="{7B67E360-89B6-2B73-0E33-E417A1EBA980}"/>
              </a:ext>
            </a:extLst>
          </p:cNvPr>
          <p:cNvPicPr>
            <a:picLocks noChangeAspect="1"/>
          </p:cNvPicPr>
          <p:nvPr/>
        </p:nvPicPr>
        <p:blipFill>
          <a:blip r:embed="rId5"/>
          <a:stretch>
            <a:fillRect/>
          </a:stretch>
        </p:blipFill>
        <p:spPr>
          <a:xfrm>
            <a:off x="4682862" y="1297479"/>
            <a:ext cx="643522" cy="1244068"/>
          </a:xfrm>
          <a:prstGeom prst="rect">
            <a:avLst/>
          </a:prstGeom>
        </p:spPr>
      </p:pic>
      <p:sp>
        <p:nvSpPr>
          <p:cNvPr id="36" name="CuadroTexto 41">
            <a:extLst>
              <a:ext uri="{FF2B5EF4-FFF2-40B4-BE49-F238E27FC236}">
                <a16:creationId xmlns:a16="http://schemas.microsoft.com/office/drawing/2014/main" id="{B68A5535-DE8C-0571-7EEB-C291A70A4CB0}"/>
              </a:ext>
            </a:extLst>
          </p:cNvPr>
          <p:cNvSpPr txBox="1"/>
          <p:nvPr/>
        </p:nvSpPr>
        <p:spPr>
          <a:xfrm>
            <a:off x="4111268" y="2433709"/>
            <a:ext cx="1802000" cy="1138773"/>
          </a:xfrm>
          <a:prstGeom prst="rect">
            <a:avLst/>
          </a:prstGeom>
          <a:noFill/>
        </p:spPr>
        <p:txBody>
          <a:bodyPr wrap="square" lIns="91440" tIns="45720" rIns="91440" bIns="45720" rtlCol="0" anchor="ctr">
            <a:spAutoFit/>
          </a:bodyPr>
          <a:ls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s-MX" sz="1200" b="1">
                <a:solidFill>
                  <a:srgbClr val="5A3A72"/>
                </a:solidFill>
                <a:latin typeface="Century Gothic"/>
                <a:ea typeface="ＭＳ Ｐゴシック"/>
              </a:rPr>
              <a:t>Registro de Auxiliar en App Móvil</a:t>
            </a:r>
            <a:endParaRPr lang="es-ES" err="1">
              <a:solidFill>
                <a:srgbClr val="FFFFFF"/>
              </a:solidFill>
              <a:latin typeface="Calibri" panose="020F0502020204030204"/>
              <a:ea typeface="Calibri" panose="020F0502020204030204"/>
              <a:cs typeface="Calibri" panose="020F0502020204030204"/>
            </a:endParaRPr>
          </a:p>
          <a:p>
            <a:pPr algn="ctr"/>
            <a:endParaRPr lang="es-MX" sz="1100">
              <a:solidFill>
                <a:srgbClr val="5A3A72"/>
              </a:solidFill>
              <a:latin typeface="Century Gothic"/>
              <a:ea typeface="ＭＳ Ｐゴシック"/>
            </a:endParaRPr>
          </a:p>
          <a:p>
            <a:pPr algn="ctr"/>
            <a:r>
              <a:rPr lang="es-MX" sz="1100">
                <a:solidFill>
                  <a:srgbClr val="5A3A72"/>
                </a:solidFill>
                <a:latin typeface="Century Gothic"/>
                <a:ea typeface="ＭＳ Ｐゴシック"/>
              </a:rPr>
              <a:t>Se realiza el registro de la o el Auxiliar en la App Móvil</a:t>
            </a:r>
            <a:endParaRPr lang="es-ES">
              <a:ea typeface="Calibri"/>
              <a:cs typeface="Calibri"/>
            </a:endParaRPr>
          </a:p>
        </p:txBody>
      </p:sp>
      <p:sp>
        <p:nvSpPr>
          <p:cNvPr id="37" name="CuadroTexto 41">
            <a:extLst>
              <a:ext uri="{FF2B5EF4-FFF2-40B4-BE49-F238E27FC236}">
                <a16:creationId xmlns:a16="http://schemas.microsoft.com/office/drawing/2014/main" id="{FDC88741-21D9-BD6A-4D37-A402CA909237}"/>
              </a:ext>
            </a:extLst>
          </p:cNvPr>
          <p:cNvSpPr txBox="1"/>
          <p:nvPr/>
        </p:nvSpPr>
        <p:spPr>
          <a:xfrm>
            <a:off x="6894816" y="2550474"/>
            <a:ext cx="2182999" cy="784830"/>
          </a:xfrm>
          <a:prstGeom prst="rect">
            <a:avLst/>
          </a:prstGeom>
          <a:noFill/>
        </p:spPr>
        <p:txBody>
          <a:bodyPr wrap="square" lIns="91440" tIns="45720" rIns="91440" bIns="45720" rtlCol="0" anchor="ctr">
            <a:spAutoFit/>
          </a:bodyPr>
          <a:ls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s-MX" sz="1200" b="1">
                <a:solidFill>
                  <a:srgbClr val="5A3A72"/>
                </a:solidFill>
                <a:latin typeface="Century Gothic"/>
                <a:ea typeface="ＭＳ Ｐゴシック"/>
              </a:rPr>
              <a:t>Revisión del OPLE </a:t>
            </a:r>
            <a:endParaRPr lang="es-MX" sz="1200" b="1">
              <a:solidFill>
                <a:srgbClr val="5A3A72"/>
              </a:solidFill>
              <a:latin typeface="Century Gothic"/>
              <a:ea typeface="ＭＳ Ｐゴシック"/>
              <a:cs typeface="Calibri" panose="020F0502020204030204"/>
            </a:endParaRPr>
          </a:p>
          <a:p>
            <a:pPr algn="ctr"/>
            <a:endParaRPr lang="es-MX" sz="1100">
              <a:solidFill>
                <a:srgbClr val="5A3A72"/>
              </a:solidFill>
              <a:latin typeface="Century Gothic"/>
              <a:ea typeface="ＭＳ Ｐゴシック"/>
            </a:endParaRPr>
          </a:p>
          <a:p>
            <a:pPr algn="ctr"/>
            <a:r>
              <a:rPr lang="es-MX" sz="1100">
                <a:solidFill>
                  <a:srgbClr val="5A3A72"/>
                </a:solidFill>
                <a:latin typeface="Century Gothic"/>
                <a:ea typeface="ＭＳ Ｐゴシック"/>
              </a:rPr>
              <a:t>El OPLE realiza la revisión del registro de las o los Auxiliares </a:t>
            </a:r>
            <a:endParaRPr lang="es-ES"/>
          </a:p>
        </p:txBody>
      </p:sp>
      <p:pic>
        <p:nvPicPr>
          <p:cNvPr id="38" name="Gráfico 37" descr="Portapapeles mezclado con relleno sólido">
            <a:extLst>
              <a:ext uri="{FF2B5EF4-FFF2-40B4-BE49-F238E27FC236}">
                <a16:creationId xmlns:a16="http://schemas.microsoft.com/office/drawing/2014/main" id="{5287DB69-6D4D-A9E5-70D7-B91575C7586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018304" y="1262044"/>
            <a:ext cx="1197933" cy="1127050"/>
          </a:xfrm>
          <a:prstGeom prst="rect">
            <a:avLst/>
          </a:prstGeom>
        </p:spPr>
      </p:pic>
      <p:sp>
        <p:nvSpPr>
          <p:cNvPr id="39" name="CuadroTexto 41">
            <a:extLst>
              <a:ext uri="{FF2B5EF4-FFF2-40B4-BE49-F238E27FC236}">
                <a16:creationId xmlns:a16="http://schemas.microsoft.com/office/drawing/2014/main" id="{FFD2D4DE-E2CD-617B-AB5C-4120E122E442}"/>
              </a:ext>
            </a:extLst>
          </p:cNvPr>
          <p:cNvSpPr txBox="1"/>
          <p:nvPr/>
        </p:nvSpPr>
        <p:spPr>
          <a:xfrm>
            <a:off x="9260560" y="2509674"/>
            <a:ext cx="2457673" cy="1123384"/>
          </a:xfrm>
          <a:prstGeom prst="rect">
            <a:avLst/>
          </a:prstGeom>
          <a:noFill/>
        </p:spPr>
        <p:txBody>
          <a:bodyPr wrap="square" lIns="91440" tIns="45720" rIns="91440" bIns="45720" rtlCol="0" anchor="ctr">
            <a:spAutoFit/>
          </a:bodyPr>
          <a:ls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s-MX" sz="1200" b="1">
                <a:solidFill>
                  <a:srgbClr val="5A3A72"/>
                </a:solidFill>
                <a:latin typeface="Century Gothic"/>
                <a:ea typeface="ＭＳ Ｐゴシック"/>
              </a:rPr>
              <a:t>Baja de Auxiliares </a:t>
            </a:r>
            <a:endParaRPr lang="es-MX" sz="1200" b="1">
              <a:solidFill>
                <a:srgbClr val="5A3A72"/>
              </a:solidFill>
              <a:latin typeface="Century Gothic"/>
              <a:ea typeface="ＭＳ Ｐゴシック"/>
              <a:cs typeface="Calibri" panose="020F0502020204030204"/>
            </a:endParaRPr>
          </a:p>
          <a:p>
            <a:pPr algn="ctr"/>
            <a:endParaRPr lang="es-MX" sz="1100">
              <a:solidFill>
                <a:srgbClr val="5A3A72"/>
              </a:solidFill>
              <a:latin typeface="Century Gothic"/>
              <a:ea typeface="ＭＳ Ｐゴシック"/>
            </a:endParaRPr>
          </a:p>
          <a:p>
            <a:pPr algn="ctr"/>
            <a:r>
              <a:rPr lang="es-MX" sz="1100">
                <a:solidFill>
                  <a:srgbClr val="5A3A72"/>
                </a:solidFill>
                <a:latin typeface="Century Gothic"/>
                <a:ea typeface="ＭＳ Ｐゴシック"/>
              </a:rPr>
              <a:t>El OPLE determina si el registro es correcto o no y si se requiere se de baja al o los Auxiliares ingresando el motivo</a:t>
            </a:r>
            <a:endParaRPr lang="es-ES"/>
          </a:p>
        </p:txBody>
      </p:sp>
      <p:sp>
        <p:nvSpPr>
          <p:cNvPr id="40" name="CuadroTexto 41">
            <a:extLst>
              <a:ext uri="{FF2B5EF4-FFF2-40B4-BE49-F238E27FC236}">
                <a16:creationId xmlns:a16="http://schemas.microsoft.com/office/drawing/2014/main" id="{3F1B4A8E-E946-8422-8F06-6CAB1565AB31}"/>
              </a:ext>
            </a:extLst>
          </p:cNvPr>
          <p:cNvSpPr txBox="1"/>
          <p:nvPr/>
        </p:nvSpPr>
        <p:spPr>
          <a:xfrm>
            <a:off x="7478468" y="5254321"/>
            <a:ext cx="2254957" cy="1154162"/>
          </a:xfrm>
          <a:prstGeom prst="rect">
            <a:avLst/>
          </a:prstGeom>
          <a:noFill/>
        </p:spPr>
        <p:txBody>
          <a:bodyPr wrap="square" lIns="91440" tIns="45720" rIns="91440" bIns="45720" rtlCol="0" anchor="ctr">
            <a:spAutoFit/>
          </a:bodyPr>
          <a:ls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s-MX" sz="1200" b="1">
                <a:solidFill>
                  <a:srgbClr val="5A3A72"/>
                </a:solidFill>
                <a:latin typeface="Century Gothic"/>
                <a:ea typeface="ＭＳ Ｐゴシック"/>
              </a:rPr>
              <a:t>Notificación a la Organización Política Local</a:t>
            </a:r>
            <a:endParaRPr lang="es-MX" sz="1200" b="1">
              <a:solidFill>
                <a:srgbClr val="5A3A72"/>
              </a:solidFill>
              <a:latin typeface="Century Gothic"/>
              <a:ea typeface="ＭＳ Ｐゴシック"/>
              <a:cs typeface="Calibri" panose="020F0502020204030204"/>
            </a:endParaRPr>
          </a:p>
          <a:p>
            <a:pPr algn="ctr"/>
            <a:endParaRPr lang="es-MX" sz="1100">
              <a:solidFill>
                <a:srgbClr val="5A3A72"/>
              </a:solidFill>
              <a:latin typeface="Century Gothic"/>
              <a:ea typeface="ＭＳ Ｐゴシック"/>
            </a:endParaRPr>
          </a:p>
          <a:p>
            <a:pPr algn="ctr"/>
            <a:r>
              <a:rPr lang="es-MX" sz="1100">
                <a:solidFill>
                  <a:srgbClr val="5A3A72"/>
                </a:solidFill>
                <a:latin typeface="Century Gothic"/>
                <a:ea typeface="ＭＳ Ｐゴシック"/>
              </a:rPr>
              <a:t>El OPLE informa a la </a:t>
            </a:r>
            <a:r>
              <a:rPr lang="es-MX" sz="1200">
                <a:solidFill>
                  <a:srgbClr val="5A3A72"/>
                </a:solidFill>
                <a:latin typeface="Century Gothic"/>
                <a:ea typeface="ＭＳ Ｐゴシック"/>
              </a:rPr>
              <a:t>Organización Política Local</a:t>
            </a:r>
            <a:r>
              <a:rPr lang="es-MX" sz="1100">
                <a:solidFill>
                  <a:srgbClr val="5A3A72"/>
                </a:solidFill>
                <a:latin typeface="Century Gothic"/>
                <a:ea typeface="ＭＳ Ｐゴシック"/>
              </a:rPr>
              <a:t>, la baja de las o los auxiliares</a:t>
            </a:r>
          </a:p>
        </p:txBody>
      </p:sp>
      <p:pic>
        <p:nvPicPr>
          <p:cNvPr id="41" name="Gráfico 40" descr="Correo electrónico con relleno sólido">
            <a:extLst>
              <a:ext uri="{FF2B5EF4-FFF2-40B4-BE49-F238E27FC236}">
                <a16:creationId xmlns:a16="http://schemas.microsoft.com/office/drawing/2014/main" id="{888F9A39-5AF3-0BB2-23C2-8B766D087CA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148747" y="4212579"/>
            <a:ext cx="914400" cy="914400"/>
          </a:xfrm>
          <a:prstGeom prst="rect">
            <a:avLst/>
          </a:prstGeom>
        </p:spPr>
      </p:pic>
      <p:cxnSp>
        <p:nvCxnSpPr>
          <p:cNvPr id="42" name="Conector: angular 41">
            <a:extLst>
              <a:ext uri="{FF2B5EF4-FFF2-40B4-BE49-F238E27FC236}">
                <a16:creationId xmlns:a16="http://schemas.microsoft.com/office/drawing/2014/main" id="{40D6CFF5-9DD0-3CB8-B36C-FAF4C1EBD757}"/>
              </a:ext>
            </a:extLst>
          </p:cNvPr>
          <p:cNvCxnSpPr>
            <a:cxnSpLocks/>
          </p:cNvCxnSpPr>
          <p:nvPr/>
        </p:nvCxnSpPr>
        <p:spPr>
          <a:xfrm flipV="1">
            <a:off x="3826523" y="4829375"/>
            <a:ext cx="4130402" cy="5020"/>
          </a:xfrm>
          <a:prstGeom prst="bentConnector3">
            <a:avLst>
              <a:gd name="adj1" fmla="val 98474"/>
            </a:avLst>
          </a:prstGeom>
          <a:ln w="28575">
            <a:solidFill>
              <a:srgbClr val="10035B"/>
            </a:solidFill>
            <a:prstDash val="sysDash"/>
            <a:tailEnd type="triangle"/>
          </a:ln>
        </p:spPr>
        <p:style>
          <a:lnRef idx="2">
            <a:schemeClr val="accent1"/>
          </a:lnRef>
          <a:fillRef idx="0">
            <a:schemeClr val="accent1"/>
          </a:fillRef>
          <a:effectRef idx="1">
            <a:schemeClr val="accent1"/>
          </a:effectRef>
          <a:fontRef idx="minor">
            <a:schemeClr val="tx1"/>
          </a:fontRef>
        </p:style>
      </p:cxnSp>
      <p:pic>
        <p:nvPicPr>
          <p:cNvPr id="44" name="Imagen 43">
            <a:extLst>
              <a:ext uri="{FF2B5EF4-FFF2-40B4-BE49-F238E27FC236}">
                <a16:creationId xmlns:a16="http://schemas.microsoft.com/office/drawing/2014/main" id="{4D4E4AB2-E8BB-B354-93CF-A85BB968C4D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300469" y="4139464"/>
            <a:ext cx="1334232" cy="106062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80005867"/>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ítulo 1">
            <a:extLst>
              <a:ext uri="{FF2B5EF4-FFF2-40B4-BE49-F238E27FC236}">
                <a16:creationId xmlns:a16="http://schemas.microsoft.com/office/drawing/2014/main" id="{FA91FB42-64B7-4A8B-AB4A-A57ECFF11C61}"/>
              </a:ext>
            </a:extLst>
          </p:cNvPr>
          <p:cNvSpPr txBox="1">
            <a:spLocks/>
          </p:cNvSpPr>
          <p:nvPr/>
        </p:nvSpPr>
        <p:spPr>
          <a:xfrm>
            <a:off x="2070917" y="3336360"/>
            <a:ext cx="8266923" cy="735981"/>
          </a:xfrm>
          <a:prstGeom prst="rect">
            <a:avLst/>
          </a:prstGeom>
        </p:spPr>
        <p:txBody>
          <a:bodyPr vert="horz" lIns="91429" tIns="45714" rIns="91429" bIns="45714" rtlCol="0" anchor="t">
            <a:normAutofit lnSpcReduction="10000"/>
          </a:bodyPr>
          <a:lstStyle>
            <a:lvl1pPr algn="ctr" defTabSz="455613" rtl="0" eaLnBrk="1" fontAlgn="base" hangingPunct="1">
              <a:spcBef>
                <a:spcPct val="0"/>
              </a:spcBef>
              <a:spcAft>
                <a:spcPct val="0"/>
              </a:spcAft>
              <a:defRPr sz="3200" b="0" kern="1200" cap="all">
                <a:solidFill>
                  <a:srgbClr val="FFFFFF"/>
                </a:solidFill>
                <a:latin typeface="Century Gothic"/>
                <a:ea typeface="+mj-ea"/>
                <a:cs typeface="Century Gothic"/>
              </a:defRPr>
            </a:lvl1pPr>
            <a:lvl2pPr algn="r" defTabSz="455613" rtl="0" eaLnBrk="1" fontAlgn="base" hangingPunct="1">
              <a:spcBef>
                <a:spcPct val="0"/>
              </a:spcBef>
              <a:spcAft>
                <a:spcPct val="0"/>
              </a:spcAft>
              <a:defRPr sz="2400">
                <a:solidFill>
                  <a:srgbClr val="983C3A"/>
                </a:solidFill>
                <a:latin typeface="Calibri" pitchFamily="34" charset="0"/>
              </a:defRPr>
            </a:lvl2pPr>
            <a:lvl3pPr algn="r" defTabSz="455613" rtl="0" eaLnBrk="1" fontAlgn="base" hangingPunct="1">
              <a:spcBef>
                <a:spcPct val="0"/>
              </a:spcBef>
              <a:spcAft>
                <a:spcPct val="0"/>
              </a:spcAft>
              <a:defRPr sz="2400">
                <a:solidFill>
                  <a:srgbClr val="983C3A"/>
                </a:solidFill>
                <a:latin typeface="Calibri" pitchFamily="34" charset="0"/>
              </a:defRPr>
            </a:lvl3pPr>
            <a:lvl4pPr algn="r" defTabSz="455613" rtl="0" eaLnBrk="1" fontAlgn="base" hangingPunct="1">
              <a:spcBef>
                <a:spcPct val="0"/>
              </a:spcBef>
              <a:spcAft>
                <a:spcPct val="0"/>
              </a:spcAft>
              <a:defRPr sz="2400">
                <a:solidFill>
                  <a:srgbClr val="983C3A"/>
                </a:solidFill>
                <a:latin typeface="Calibri" pitchFamily="34" charset="0"/>
              </a:defRPr>
            </a:lvl4pPr>
            <a:lvl5pPr algn="r" defTabSz="455613" rtl="0" eaLnBrk="1" fontAlgn="base" hangingPunct="1">
              <a:spcBef>
                <a:spcPct val="0"/>
              </a:spcBef>
              <a:spcAft>
                <a:spcPct val="0"/>
              </a:spcAft>
              <a:defRPr sz="2400">
                <a:solidFill>
                  <a:srgbClr val="983C3A"/>
                </a:solidFill>
                <a:latin typeface="Calibri" pitchFamily="34" charset="0"/>
              </a:defRPr>
            </a:lvl5pPr>
            <a:lvl6pPr marL="457200" algn="r" defTabSz="455613" rtl="0" eaLnBrk="1" fontAlgn="base" hangingPunct="1">
              <a:spcBef>
                <a:spcPct val="0"/>
              </a:spcBef>
              <a:spcAft>
                <a:spcPct val="0"/>
              </a:spcAft>
              <a:defRPr sz="2400">
                <a:solidFill>
                  <a:srgbClr val="983C3A"/>
                </a:solidFill>
                <a:latin typeface="Calibri" pitchFamily="34" charset="0"/>
              </a:defRPr>
            </a:lvl6pPr>
            <a:lvl7pPr marL="914400" algn="r" defTabSz="455613" rtl="0" eaLnBrk="1" fontAlgn="base" hangingPunct="1">
              <a:spcBef>
                <a:spcPct val="0"/>
              </a:spcBef>
              <a:spcAft>
                <a:spcPct val="0"/>
              </a:spcAft>
              <a:defRPr sz="2400">
                <a:solidFill>
                  <a:srgbClr val="983C3A"/>
                </a:solidFill>
                <a:latin typeface="Calibri" pitchFamily="34" charset="0"/>
              </a:defRPr>
            </a:lvl7pPr>
            <a:lvl8pPr marL="1371600" algn="r" defTabSz="455613" rtl="0" eaLnBrk="1" fontAlgn="base" hangingPunct="1">
              <a:spcBef>
                <a:spcPct val="0"/>
              </a:spcBef>
              <a:spcAft>
                <a:spcPct val="0"/>
              </a:spcAft>
              <a:defRPr sz="2400">
                <a:solidFill>
                  <a:srgbClr val="983C3A"/>
                </a:solidFill>
                <a:latin typeface="Calibri" pitchFamily="34" charset="0"/>
              </a:defRPr>
            </a:lvl8pPr>
            <a:lvl9pPr marL="1828800" algn="r" defTabSz="455613" rtl="0" eaLnBrk="1" fontAlgn="base" hangingPunct="1">
              <a:spcBef>
                <a:spcPct val="0"/>
              </a:spcBef>
              <a:spcAft>
                <a:spcPct val="0"/>
              </a:spcAft>
              <a:defRPr sz="2400">
                <a:solidFill>
                  <a:srgbClr val="983C3A"/>
                </a:solidFill>
                <a:latin typeface="Calibri" pitchFamily="34" charset="0"/>
              </a:defRPr>
            </a:lvl9p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s-MX" sz="2200" b="1" i="0" u="none" strike="noStrike" kern="1200" cap="all" spc="0" normalizeH="0" baseline="0" noProof="0">
                <a:ln>
                  <a:noFill/>
                </a:ln>
                <a:solidFill>
                  <a:srgbClr val="FFFFFF"/>
                </a:solidFill>
                <a:effectLst/>
                <a:uLnTx/>
                <a:uFillTx/>
                <a:latin typeface="Century Gothic"/>
                <a:ea typeface="+mj-ea"/>
              </a:rPr>
              <a:t>Operación de Mesa de Control, incluyendo la definición de criterios de validación.</a:t>
            </a:r>
          </a:p>
        </p:txBody>
      </p:sp>
      <p:pic>
        <p:nvPicPr>
          <p:cNvPr id="7" name="Imagen 6">
            <a:extLst>
              <a:ext uri="{FF2B5EF4-FFF2-40B4-BE49-F238E27FC236}">
                <a16:creationId xmlns:a16="http://schemas.microsoft.com/office/drawing/2014/main" id="{46817BA4-6235-C1EA-4DF8-93E615012B88}"/>
              </a:ext>
            </a:extLst>
          </p:cNvPr>
          <p:cNvPicPr>
            <a:picLocks noChangeAspect="1"/>
          </p:cNvPicPr>
          <p:nvPr/>
        </p:nvPicPr>
        <p:blipFill>
          <a:blip r:embed="rId2"/>
          <a:stretch>
            <a:fillRect/>
          </a:stretch>
        </p:blipFill>
        <p:spPr>
          <a:xfrm>
            <a:off x="4832698" y="652463"/>
            <a:ext cx="2745810" cy="2129295"/>
          </a:xfrm>
          <a:prstGeom prst="rect">
            <a:avLst/>
          </a:prstGeom>
        </p:spPr>
      </p:pic>
      <p:sp>
        <p:nvSpPr>
          <p:cNvPr id="3" name="Marcador de número de diapositiva 2">
            <a:extLst>
              <a:ext uri="{FF2B5EF4-FFF2-40B4-BE49-F238E27FC236}">
                <a16:creationId xmlns:a16="http://schemas.microsoft.com/office/drawing/2014/main" id="{5D5530F3-ED34-5C31-B0F8-E1DE6A2BEC13}"/>
              </a:ext>
            </a:extLst>
          </p:cNvPr>
          <p:cNvSpPr>
            <a:spLocks noGrp="1"/>
          </p:cNvSpPr>
          <p:nvPr>
            <p:ph type="sldNum" sz="quarter" idx="4"/>
          </p:nvPr>
        </p:nvSpPr>
        <p:spPr/>
        <p:txBody>
          <a:bodyPr/>
          <a:lstStyle/>
          <a:p>
            <a:fld id="{48F63A3B-78C7-47BE-AE5E-E10140E04643}" type="slidenum">
              <a:rPr lang="en-US" smtClean="0"/>
              <a:pPr/>
              <a:t>22</a:t>
            </a:fld>
            <a:endParaRPr lang="en-US"/>
          </a:p>
        </p:txBody>
      </p:sp>
    </p:spTree>
    <p:extLst>
      <p:ext uri="{BB962C8B-B14F-4D97-AF65-F5344CB8AC3E}">
        <p14:creationId xmlns:p14="http://schemas.microsoft.com/office/powerpoint/2010/main" val="1412214203"/>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CuadroTexto 41">
            <a:extLst>
              <a:ext uri="{FF2B5EF4-FFF2-40B4-BE49-F238E27FC236}">
                <a16:creationId xmlns:a16="http://schemas.microsoft.com/office/drawing/2014/main" id="{5CDD72C3-83F8-45CE-9DF8-E766E607753F}"/>
              </a:ext>
            </a:extLst>
          </p:cNvPr>
          <p:cNvSpPr txBox="1"/>
          <p:nvPr/>
        </p:nvSpPr>
        <p:spPr>
          <a:xfrm>
            <a:off x="660913" y="1161904"/>
            <a:ext cx="10088879"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MX" sz="1600" b="0" i="0" u="none" strike="noStrike" kern="1200" cap="none" spc="0" normalizeH="0" baseline="0" noProof="0">
                <a:ln>
                  <a:noFill/>
                </a:ln>
                <a:solidFill>
                  <a:schemeClr val="accent1"/>
                </a:solidFill>
                <a:effectLst/>
                <a:uLnTx/>
                <a:uFillTx/>
                <a:latin typeface="Century Gothic" panose="020B0502020202020204" pitchFamily="34" charset="0"/>
                <a:ea typeface="Tahoma" panose="020B0604030504040204" pitchFamily="34" charset="0"/>
                <a:cs typeface="Tahoma" panose="020B0604030504040204" pitchFamily="34" charset="0"/>
              </a:rPr>
              <a:t>Para el uso del Sistema de Captación de Datos para Procesos de Participación Ciudadana y Actores Políticos</a:t>
            </a:r>
            <a:r>
              <a:rPr kumimoji="0" lang="es-ES" sz="1600" b="0" i="0" u="none" strike="noStrike" kern="1200" cap="none" spc="0" normalizeH="0" baseline="0" noProof="0">
                <a:ln>
                  <a:noFill/>
                </a:ln>
                <a:solidFill>
                  <a:schemeClr val="accent1"/>
                </a:solidFill>
                <a:effectLst/>
                <a:uLnTx/>
                <a:uFillTx/>
                <a:latin typeface="Century Gothic" panose="020B0502020202020204" pitchFamily="34" charset="0"/>
                <a:ea typeface="Tahoma" panose="020B0604030504040204" pitchFamily="34" charset="0"/>
                <a:cs typeface="Tahoma" panose="020B0604030504040204" pitchFamily="34" charset="0"/>
              </a:rPr>
              <a:t>, los criterios de validación que se considerarán para que un registro sea catalogado como </a:t>
            </a:r>
            <a:r>
              <a:rPr kumimoji="0" lang="es-ES" sz="1600" b="1" i="0" u="none" strike="noStrike" kern="1200" cap="none" spc="0" normalizeH="0" baseline="0" noProof="0">
                <a:ln>
                  <a:noFill/>
                </a:ln>
                <a:solidFill>
                  <a:schemeClr val="accent1"/>
                </a:solidFill>
                <a:effectLst/>
                <a:uLnTx/>
                <a:uFillTx/>
                <a:latin typeface="Century Gothic" panose="020B0502020202020204" pitchFamily="34" charset="0"/>
                <a:ea typeface="Tahoma" panose="020B0604030504040204" pitchFamily="34" charset="0"/>
                <a:cs typeface="Tahoma" panose="020B0604030504040204" pitchFamily="34" charset="0"/>
              </a:rPr>
              <a:t>“Apoyo Válido”</a:t>
            </a:r>
            <a:r>
              <a:rPr kumimoji="0" lang="es-ES" sz="1600" b="0" i="0" u="none" strike="noStrike" kern="1200" cap="none" spc="0" normalizeH="0" baseline="0" noProof="0">
                <a:ln>
                  <a:noFill/>
                </a:ln>
                <a:solidFill>
                  <a:schemeClr val="accent1"/>
                </a:solidFill>
                <a:effectLst/>
                <a:uLnTx/>
                <a:uFillTx/>
                <a:latin typeface="Century Gothic" panose="020B0502020202020204" pitchFamily="34" charset="0"/>
                <a:ea typeface="Tahoma" panose="020B0604030504040204" pitchFamily="34" charset="0"/>
                <a:cs typeface="Tahoma" panose="020B0604030504040204" pitchFamily="34" charset="0"/>
              </a:rPr>
              <a:t>, son los siguientes:</a:t>
            </a:r>
            <a:endParaRPr kumimoji="0" lang="es-MX" sz="1600" b="0" i="0" u="none" strike="noStrike" kern="1200" cap="none" spc="0" normalizeH="0" baseline="0" noProof="0">
              <a:ln>
                <a:noFill/>
              </a:ln>
              <a:solidFill>
                <a:schemeClr val="accent1"/>
              </a:solidFill>
              <a:effectLst/>
              <a:uLnTx/>
              <a:uFillTx/>
              <a:latin typeface="Century Gothic" panose="020B0502020202020204" pitchFamily="34" charset="0"/>
              <a:ea typeface="Tahoma" panose="020B0604030504040204" pitchFamily="34" charset="0"/>
              <a:cs typeface="Tahoma" panose="020B0604030504040204" pitchFamily="34" charset="0"/>
            </a:endParaRPr>
          </a:p>
        </p:txBody>
      </p:sp>
      <p:sp>
        <p:nvSpPr>
          <p:cNvPr id="8" name="CuadroTexto 7">
            <a:extLst>
              <a:ext uri="{FF2B5EF4-FFF2-40B4-BE49-F238E27FC236}">
                <a16:creationId xmlns:a16="http://schemas.microsoft.com/office/drawing/2014/main" id="{589B889F-2052-4092-A420-9829798399C3}"/>
              </a:ext>
            </a:extLst>
          </p:cNvPr>
          <p:cNvSpPr txBox="1"/>
          <p:nvPr/>
        </p:nvSpPr>
        <p:spPr>
          <a:xfrm>
            <a:off x="660912" y="2511736"/>
            <a:ext cx="10088879" cy="584775"/>
          </a:xfrm>
          <a:prstGeom prst="rect">
            <a:avLst/>
          </a:prstGeom>
          <a:noFill/>
        </p:spPr>
        <p:txBody>
          <a:bodyPr wrap="square" rtlCol="0">
            <a:spAutoFit/>
          </a:bodyPr>
          <a:lstStyle/>
          <a:p>
            <a:pPr marL="161925" marR="0" lvl="0" indent="-190500" algn="just" defTabSz="914400" rtl="0" eaLnBrk="1" fontAlgn="auto" latinLnBrk="0" hangingPunct="1">
              <a:lnSpc>
                <a:spcPct val="100000"/>
              </a:lnSpc>
              <a:spcBef>
                <a:spcPts val="0"/>
              </a:spcBef>
              <a:spcAft>
                <a:spcPts val="0"/>
              </a:spcAft>
              <a:buClrTx/>
              <a:buSzTx/>
              <a:buFont typeface="+mj-lt"/>
              <a:buAutoNum type="arabicPeriod"/>
              <a:tabLst/>
              <a:defRPr/>
            </a:pPr>
            <a:r>
              <a:rPr kumimoji="0" lang="es-ES" sz="1600" b="0" i="0" u="none" strike="noStrike" kern="1200" cap="none" spc="0" normalizeH="0" baseline="0" noProof="0">
                <a:ln>
                  <a:noFill/>
                </a:ln>
                <a:solidFill>
                  <a:schemeClr val="accent1"/>
                </a:solidFill>
                <a:effectLst/>
                <a:uLnTx/>
                <a:uFillTx/>
                <a:latin typeface="Century Gothic" panose="020B0502020202020204" pitchFamily="34" charset="0"/>
                <a:ea typeface="Tahoma" panose="020B0604030504040204" pitchFamily="34" charset="0"/>
                <a:cs typeface="Tahoma" panose="020B0604030504040204" pitchFamily="34" charset="0"/>
              </a:rPr>
              <a:t>Las </a:t>
            </a:r>
            <a:r>
              <a:rPr kumimoji="0" lang="es-ES" sz="1600" b="1" i="0" u="none" strike="noStrike" kern="1200" cap="none" spc="0" normalizeH="0" baseline="0" noProof="0">
                <a:ln>
                  <a:noFill/>
                </a:ln>
                <a:solidFill>
                  <a:schemeClr val="accent1"/>
                </a:solidFill>
                <a:effectLst/>
                <a:uLnTx/>
                <a:uFillTx/>
                <a:latin typeface="Century Gothic" panose="020B0502020202020204" pitchFamily="34" charset="0"/>
                <a:ea typeface="Tahoma" panose="020B0604030504040204" pitchFamily="34" charset="0"/>
                <a:cs typeface="Tahoma" panose="020B0604030504040204" pitchFamily="34" charset="0"/>
              </a:rPr>
              <a:t>imágenes </a:t>
            </a:r>
            <a:r>
              <a:rPr kumimoji="0" lang="es-MX" sz="1600" b="1" i="0" u="none" strike="noStrike" kern="1200" cap="none" spc="0" normalizeH="0" baseline="0" noProof="0">
                <a:ln>
                  <a:noFill/>
                </a:ln>
                <a:solidFill>
                  <a:schemeClr val="accent1"/>
                </a:solidFill>
                <a:effectLst/>
                <a:uLnTx/>
                <a:uFillTx/>
                <a:latin typeface="Century Gothic" panose="020B0502020202020204" pitchFamily="34" charset="0"/>
                <a:ea typeface="Tahoma" panose="020B0604030504040204" pitchFamily="34" charset="0"/>
                <a:cs typeface="Tahoma" panose="020B0604030504040204" pitchFamily="34" charset="0"/>
              </a:rPr>
              <a:t>del anverso y reverso deberán corresponder a las originales de una CPV emitida por el INE,</a:t>
            </a:r>
            <a:r>
              <a:rPr kumimoji="0" lang="es-MX" sz="1600" b="0" i="0" u="none" strike="noStrike" kern="1200" cap="none" spc="0" normalizeH="0" baseline="0" noProof="0">
                <a:ln>
                  <a:noFill/>
                </a:ln>
                <a:solidFill>
                  <a:schemeClr val="accent1"/>
                </a:solidFill>
                <a:effectLst/>
                <a:uLnTx/>
                <a:uFillTx/>
                <a:latin typeface="Century Gothic" panose="020B0502020202020204" pitchFamily="34" charset="0"/>
                <a:ea typeface="Tahoma" panose="020B0604030504040204" pitchFamily="34" charset="0"/>
                <a:cs typeface="Tahoma" panose="020B0604030504040204" pitchFamily="34" charset="0"/>
              </a:rPr>
              <a:t> mismas que no deberán presentar signos de manipulación y/o alteración.</a:t>
            </a:r>
          </a:p>
        </p:txBody>
      </p:sp>
      <p:pic>
        <p:nvPicPr>
          <p:cNvPr id="9" name="Imagen 8">
            <a:extLst>
              <a:ext uri="{FF2B5EF4-FFF2-40B4-BE49-F238E27FC236}">
                <a16:creationId xmlns:a16="http://schemas.microsoft.com/office/drawing/2014/main" id="{D5B43B92-4535-4FAC-8AE0-585AF2B7BE88}"/>
              </a:ext>
            </a:extLst>
          </p:cNvPr>
          <p:cNvPicPr/>
          <p:nvPr/>
        </p:nvPicPr>
        <p:blipFill>
          <a:blip r:embed="rId2">
            <a:extLst>
              <a:ext uri="{28A0092B-C50C-407E-A947-70E740481C1C}">
                <a14:useLocalDpi xmlns:a14="http://schemas.microsoft.com/office/drawing/2010/main"/>
              </a:ext>
            </a:extLst>
          </a:blip>
          <a:srcRect/>
          <a:stretch>
            <a:fillRect/>
          </a:stretch>
        </p:blipFill>
        <p:spPr bwMode="auto">
          <a:xfrm>
            <a:off x="3274141" y="3832123"/>
            <a:ext cx="2517041" cy="1614828"/>
          </a:xfrm>
          <a:prstGeom prst="rect">
            <a:avLst/>
          </a:prstGeom>
          <a:noFill/>
          <a:ln>
            <a:noFill/>
          </a:ln>
        </p:spPr>
      </p:pic>
      <p:pic>
        <p:nvPicPr>
          <p:cNvPr id="10" name="Imagen 9">
            <a:extLst>
              <a:ext uri="{FF2B5EF4-FFF2-40B4-BE49-F238E27FC236}">
                <a16:creationId xmlns:a16="http://schemas.microsoft.com/office/drawing/2014/main" id="{7461F75D-DD7A-4574-8C41-3AA2AE36C1FE}"/>
              </a:ext>
            </a:extLst>
          </p:cNvPr>
          <p:cNvPicPr/>
          <p:nvPr/>
        </p:nvPicPr>
        <p:blipFill>
          <a:blip r:embed="rId3" cstate="email">
            <a:extLst>
              <a:ext uri="{28A0092B-C50C-407E-A947-70E740481C1C}">
                <a14:useLocalDpi xmlns:a14="http://schemas.microsoft.com/office/drawing/2010/main"/>
              </a:ext>
            </a:extLst>
          </a:blip>
          <a:stretch>
            <a:fillRect/>
          </a:stretch>
        </p:blipFill>
        <p:spPr>
          <a:xfrm>
            <a:off x="6400820" y="3761489"/>
            <a:ext cx="2517040" cy="1614828"/>
          </a:xfrm>
          <a:prstGeom prst="rect">
            <a:avLst/>
          </a:prstGeom>
          <a:ln>
            <a:noFill/>
          </a:ln>
        </p:spPr>
      </p:pic>
      <p:sp>
        <p:nvSpPr>
          <p:cNvPr id="11" name="Cuadro de texto 2">
            <a:extLst>
              <a:ext uri="{FF2B5EF4-FFF2-40B4-BE49-F238E27FC236}">
                <a16:creationId xmlns:a16="http://schemas.microsoft.com/office/drawing/2014/main" id="{6C1EB726-3A52-467A-ABB6-59170C5915C4}"/>
              </a:ext>
            </a:extLst>
          </p:cNvPr>
          <p:cNvSpPr txBox="1">
            <a:spLocks noChangeArrowheads="1"/>
          </p:cNvSpPr>
          <p:nvPr/>
        </p:nvSpPr>
        <p:spPr bwMode="auto">
          <a:xfrm>
            <a:off x="4119716" y="5472958"/>
            <a:ext cx="1317523" cy="215444"/>
          </a:xfrm>
          <a:prstGeom prst="rect">
            <a:avLst/>
          </a:prstGeom>
          <a:solidFill>
            <a:srgbClr val="FFFFFF"/>
          </a:solidFill>
          <a:ln w="9525">
            <a:noFill/>
            <a:miter lim="800000"/>
            <a:headEnd/>
            <a:tailEnd/>
          </a:ln>
        </p:spPr>
        <p:txBody>
          <a:bodyPr rot="0" vert="horz" wrap="square" lIns="0" tIns="0" rIns="0" bIns="0" anchor="ctr" anchorCtr="0">
            <a:spAutoFit/>
          </a:bodyPr>
          <a:lstStyle/>
          <a:p>
            <a:pPr marL="0" marR="345758" lvl="0" indent="0" algn="ctr" defTabSz="0" rtl="0" eaLnBrk="1" fontAlgn="auto" latinLnBrk="0" hangingPunct="1">
              <a:lnSpc>
                <a:spcPct val="100000"/>
              </a:lnSpc>
              <a:spcBef>
                <a:spcPts val="0"/>
              </a:spcBef>
              <a:spcAft>
                <a:spcPts val="0"/>
              </a:spcAft>
              <a:buClrTx/>
              <a:buSzTx/>
              <a:buFontTx/>
              <a:buNone/>
              <a:tabLst/>
              <a:defRPr/>
            </a:pPr>
            <a:r>
              <a:rPr kumimoji="0" lang="es-MX" sz="1400" b="0" i="0" u="none" strike="noStrike" kern="1200" cap="none" spc="0" normalizeH="0" baseline="0" noProof="0">
                <a:ln>
                  <a:noFill/>
                </a:ln>
                <a:solidFill>
                  <a:srgbClr val="5A3A72"/>
                </a:solidFill>
                <a:effectLst/>
                <a:uLnTx/>
                <a:uFillTx/>
                <a:latin typeface="Century Gothic" panose="020B0502020202020204" pitchFamily="34" charset="0"/>
                <a:ea typeface="Tahoma" panose="020B0604030504040204" pitchFamily="34" charset="0"/>
                <a:cs typeface="Tahoma" panose="020B0604030504040204" pitchFamily="34" charset="0"/>
              </a:rPr>
              <a:t>ANVERSO</a:t>
            </a:r>
          </a:p>
        </p:txBody>
      </p:sp>
      <p:sp>
        <p:nvSpPr>
          <p:cNvPr id="12" name="Cuadro de texto 2">
            <a:extLst>
              <a:ext uri="{FF2B5EF4-FFF2-40B4-BE49-F238E27FC236}">
                <a16:creationId xmlns:a16="http://schemas.microsoft.com/office/drawing/2014/main" id="{25297628-60FD-4A50-95A6-ACB0C81418A9}"/>
              </a:ext>
            </a:extLst>
          </p:cNvPr>
          <p:cNvSpPr txBox="1">
            <a:spLocks noChangeArrowheads="1"/>
          </p:cNvSpPr>
          <p:nvPr/>
        </p:nvSpPr>
        <p:spPr bwMode="auto">
          <a:xfrm>
            <a:off x="7332308" y="5475073"/>
            <a:ext cx="1238848" cy="206275"/>
          </a:xfrm>
          <a:prstGeom prst="rect">
            <a:avLst/>
          </a:prstGeom>
          <a:solidFill>
            <a:srgbClr val="FFFFFF"/>
          </a:solidFill>
          <a:ln w="9525">
            <a:noFill/>
            <a:miter lim="800000"/>
            <a:headEnd/>
            <a:tailEnd/>
          </a:ln>
        </p:spPr>
        <p:txBody>
          <a:bodyPr rot="0" vert="horz" wrap="square" lIns="0" tIns="0" rIns="0" bIns="0" anchor="t" anchorCtr="0">
            <a:spAutoFit/>
          </a:bodyPr>
          <a:lstStyle/>
          <a:p>
            <a:pPr marL="4763" marR="345758" lvl="0" indent="-4763" algn="ctr" defTabSz="914400" rtl="0" eaLnBrk="1" fontAlgn="auto" latinLnBrk="0" hangingPunct="1">
              <a:lnSpc>
                <a:spcPct val="103000"/>
              </a:lnSpc>
              <a:spcBef>
                <a:spcPts val="0"/>
              </a:spcBef>
              <a:spcAft>
                <a:spcPts val="832"/>
              </a:spcAft>
              <a:buClrTx/>
              <a:buSzTx/>
              <a:buFontTx/>
              <a:buNone/>
              <a:tabLst/>
              <a:defRPr/>
            </a:pPr>
            <a:r>
              <a:rPr kumimoji="0" lang="es-MX" sz="1400" b="0" i="0" u="none" strike="noStrike" kern="1200" cap="none" spc="0" normalizeH="0" baseline="0" noProof="0">
                <a:ln>
                  <a:noFill/>
                </a:ln>
                <a:solidFill>
                  <a:srgbClr val="5A3A72"/>
                </a:solidFill>
                <a:effectLst/>
                <a:uLnTx/>
                <a:uFillTx/>
                <a:latin typeface="Century Gothic" panose="020B0502020202020204" pitchFamily="34" charset="0"/>
                <a:ea typeface="Tahoma" panose="020B0604030504040204" pitchFamily="34" charset="0"/>
                <a:cs typeface="Tahoma" panose="020B0604030504040204" pitchFamily="34" charset="0"/>
              </a:rPr>
              <a:t>REVERSO</a:t>
            </a:r>
          </a:p>
        </p:txBody>
      </p:sp>
      <p:sp>
        <p:nvSpPr>
          <p:cNvPr id="3" name="Título 2">
            <a:extLst>
              <a:ext uri="{FF2B5EF4-FFF2-40B4-BE49-F238E27FC236}">
                <a16:creationId xmlns:a16="http://schemas.microsoft.com/office/drawing/2014/main" id="{A54F3799-D5D9-D96C-3C08-DCFC4677F396}"/>
              </a:ext>
            </a:extLst>
          </p:cNvPr>
          <p:cNvSpPr>
            <a:spLocks noGrp="1"/>
          </p:cNvSpPr>
          <p:nvPr>
            <p:ph type="title"/>
          </p:nvPr>
        </p:nvSpPr>
        <p:spPr/>
        <p:txBody>
          <a:bodyPr/>
          <a:lstStyle/>
          <a:p>
            <a:r>
              <a:rPr lang="es-MX"/>
              <a:t>Criterios para considerar un registro como Válido</a:t>
            </a:r>
          </a:p>
        </p:txBody>
      </p:sp>
    </p:spTree>
    <p:extLst>
      <p:ext uri="{BB962C8B-B14F-4D97-AF65-F5344CB8AC3E}">
        <p14:creationId xmlns:p14="http://schemas.microsoft.com/office/powerpoint/2010/main" val="4277535232"/>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564445" y="1094675"/>
            <a:ext cx="6707181" cy="338554"/>
          </a:xfrm>
          <a:prstGeom prst="rect">
            <a:avLst/>
          </a:prstGeom>
        </p:spPr>
        <p:txBody>
          <a:bodyPr wrap="square">
            <a:spAutoFit/>
          </a:bodyPr>
          <a:lstStyle/>
          <a:p>
            <a:pPr marL="164306" marR="0" lvl="0" indent="-192881" algn="just" defTabSz="914400" rtl="0" eaLnBrk="1" fontAlgn="auto" latinLnBrk="0" hangingPunct="1">
              <a:lnSpc>
                <a:spcPct val="100000"/>
              </a:lnSpc>
              <a:spcBef>
                <a:spcPts val="0"/>
              </a:spcBef>
              <a:spcAft>
                <a:spcPts val="0"/>
              </a:spcAft>
              <a:buClrTx/>
              <a:buSzTx/>
              <a:buFont typeface="+mj-lt"/>
              <a:buAutoNum type="arabicPeriod" startAt="2"/>
              <a:tabLst/>
              <a:defRPr/>
            </a:pPr>
            <a:r>
              <a:rPr kumimoji="0" lang="es-MX" sz="1600" b="0" i="0" u="none" strike="noStrike" kern="1200" cap="none" spc="0" normalizeH="0" baseline="0" noProof="0">
                <a:ln>
                  <a:noFill/>
                </a:ln>
                <a:solidFill>
                  <a:schemeClr val="accent1"/>
                </a:solidFill>
                <a:effectLst/>
                <a:uLnTx/>
                <a:uFillTx/>
                <a:latin typeface="Century Gothic" panose="020B0502020202020204" pitchFamily="34" charset="0"/>
                <a:ea typeface="Tahoma" panose="020B0604030504040204" pitchFamily="34" charset="0"/>
                <a:cs typeface="Tahoma" panose="020B0604030504040204" pitchFamily="34" charset="0"/>
              </a:rPr>
              <a:t>Se deberán de identificar a simple vista los siguientes datos:</a:t>
            </a:r>
          </a:p>
        </p:txBody>
      </p:sp>
      <p:pic>
        <p:nvPicPr>
          <p:cNvPr id="13" name="Imagen 12">
            <a:extLst>
              <a:ext uri="{FF2B5EF4-FFF2-40B4-BE49-F238E27FC236}">
                <a16:creationId xmlns:a16="http://schemas.microsoft.com/office/drawing/2014/main" id="{9223204B-B954-346F-C8D7-23B37EA54E20}"/>
              </a:ext>
            </a:extLst>
          </p:cNvPr>
          <p:cNvPicPr>
            <a:picLocks noChangeAspect="1"/>
          </p:cNvPicPr>
          <p:nvPr/>
        </p:nvPicPr>
        <p:blipFill>
          <a:blip r:embed="rId3"/>
          <a:stretch>
            <a:fillRect/>
          </a:stretch>
        </p:blipFill>
        <p:spPr>
          <a:xfrm>
            <a:off x="1903419" y="1662809"/>
            <a:ext cx="7368961" cy="4291812"/>
          </a:xfrm>
          <a:prstGeom prst="rect">
            <a:avLst/>
          </a:prstGeom>
        </p:spPr>
      </p:pic>
      <p:sp>
        <p:nvSpPr>
          <p:cNvPr id="5" name="Título 4">
            <a:extLst>
              <a:ext uri="{FF2B5EF4-FFF2-40B4-BE49-F238E27FC236}">
                <a16:creationId xmlns:a16="http://schemas.microsoft.com/office/drawing/2014/main" id="{23EB304E-35D9-DD0A-BC2F-767A30F0502B}"/>
              </a:ext>
            </a:extLst>
          </p:cNvPr>
          <p:cNvSpPr>
            <a:spLocks noGrp="1"/>
          </p:cNvSpPr>
          <p:nvPr>
            <p:ph type="title"/>
          </p:nvPr>
        </p:nvSpPr>
        <p:spPr/>
        <p:txBody>
          <a:bodyPr/>
          <a:lstStyle/>
          <a:p>
            <a:r>
              <a:rPr lang="es-MX"/>
              <a:t>Criterios para considerar un registro como Válido</a:t>
            </a:r>
          </a:p>
        </p:txBody>
      </p:sp>
    </p:spTree>
    <p:extLst>
      <p:ext uri="{BB962C8B-B14F-4D97-AF65-F5344CB8AC3E}">
        <p14:creationId xmlns:p14="http://schemas.microsoft.com/office/powerpoint/2010/main" val="2344315336"/>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uadroTexto 10">
            <a:extLst>
              <a:ext uri="{FF2B5EF4-FFF2-40B4-BE49-F238E27FC236}">
                <a16:creationId xmlns:a16="http://schemas.microsoft.com/office/drawing/2014/main" id="{12865B2C-17D2-4081-91CA-26CBB98E5E6A}"/>
              </a:ext>
            </a:extLst>
          </p:cNvPr>
          <p:cNvSpPr txBox="1"/>
          <p:nvPr/>
        </p:nvSpPr>
        <p:spPr>
          <a:xfrm>
            <a:off x="590308" y="4073920"/>
            <a:ext cx="9965801" cy="338554"/>
          </a:xfrm>
          <a:prstGeom prst="rect">
            <a:avLst/>
          </a:prstGeom>
          <a:noFill/>
        </p:spPr>
        <p:txBody>
          <a:bodyPr wrap="square" rtlCol="0">
            <a:spAutoFit/>
          </a:bodyPr>
          <a:lstStyle/>
          <a:p>
            <a:pPr marL="257175" marR="0" lvl="0" indent="-257175" algn="just" defTabSz="914400" rtl="0" eaLnBrk="1" fontAlgn="auto" latinLnBrk="0" hangingPunct="1">
              <a:lnSpc>
                <a:spcPct val="100000"/>
              </a:lnSpc>
              <a:spcBef>
                <a:spcPts val="0"/>
              </a:spcBef>
              <a:spcAft>
                <a:spcPts val="0"/>
              </a:spcAft>
              <a:buClrTx/>
              <a:buSzTx/>
              <a:buFont typeface="+mj-lt"/>
              <a:buAutoNum type="arabicPeriod" startAt="4"/>
              <a:tabLst/>
              <a:defRPr/>
            </a:pPr>
            <a:r>
              <a:rPr kumimoji="0" lang="es-MX" sz="1600" b="0" i="0" u="none" strike="noStrike" kern="1200" cap="none" spc="0" normalizeH="0" baseline="0" noProof="0">
                <a:ln>
                  <a:noFill/>
                </a:ln>
                <a:solidFill>
                  <a:schemeClr val="accent1"/>
                </a:solidFill>
                <a:effectLst/>
                <a:uLnTx/>
                <a:uFillTx/>
                <a:latin typeface="Century Gothic" panose="020B0502020202020204" pitchFamily="34" charset="0"/>
                <a:ea typeface="Tahoma" panose="020B0604030504040204" pitchFamily="34" charset="0"/>
                <a:cs typeface="Tahoma" panose="020B0604030504040204" pitchFamily="34" charset="0"/>
              </a:rPr>
              <a:t>La </a:t>
            </a:r>
            <a:r>
              <a:rPr kumimoji="0" lang="es-MX" sz="1600" b="1" i="0" u="none" strike="noStrike" kern="1200" cap="none" spc="0" normalizeH="0" baseline="0" noProof="0">
                <a:ln>
                  <a:noFill/>
                </a:ln>
                <a:solidFill>
                  <a:schemeClr val="accent1"/>
                </a:solidFill>
                <a:effectLst/>
                <a:uLnTx/>
                <a:uFillTx/>
                <a:latin typeface="Century Gothic" panose="020B0502020202020204" pitchFamily="34" charset="0"/>
                <a:ea typeface="Tahoma" panose="020B0604030504040204" pitchFamily="34" charset="0"/>
                <a:cs typeface="Tahoma" panose="020B0604030504040204" pitchFamily="34" charset="0"/>
              </a:rPr>
              <a:t>firma digital captada deberá de tener rasgos </a:t>
            </a:r>
            <a:r>
              <a:rPr kumimoji="0" lang="es-MX" sz="1600" b="0" i="0" u="none" strike="noStrike" kern="1200" cap="none" spc="0" normalizeH="0" baseline="0" noProof="0">
                <a:ln>
                  <a:noFill/>
                </a:ln>
                <a:solidFill>
                  <a:schemeClr val="accent1"/>
                </a:solidFill>
                <a:effectLst/>
                <a:uLnTx/>
                <a:uFillTx/>
                <a:latin typeface="Century Gothic" panose="020B0502020202020204" pitchFamily="34" charset="0"/>
                <a:ea typeface="Tahoma" panose="020B0604030504040204" pitchFamily="34" charset="0"/>
                <a:cs typeface="Tahoma" panose="020B0604030504040204" pitchFamily="34" charset="0"/>
              </a:rPr>
              <a:t>semejantes </a:t>
            </a:r>
            <a:r>
              <a:rPr kumimoji="0" lang="es-MX" sz="1600" b="1" i="0" u="none" strike="noStrike" kern="1200" cap="none" spc="0" normalizeH="0" baseline="0" noProof="0">
                <a:ln>
                  <a:noFill/>
                </a:ln>
                <a:solidFill>
                  <a:schemeClr val="accent1"/>
                </a:solidFill>
                <a:effectLst/>
                <a:uLnTx/>
                <a:uFillTx/>
                <a:latin typeface="Century Gothic" panose="020B0502020202020204" pitchFamily="34" charset="0"/>
                <a:ea typeface="Tahoma" panose="020B0604030504040204" pitchFamily="34" charset="0"/>
                <a:cs typeface="Tahoma" panose="020B0604030504040204" pitchFamily="34" charset="0"/>
              </a:rPr>
              <a:t>a la firma plasmada en la CPV</a:t>
            </a:r>
            <a:r>
              <a:rPr kumimoji="0" lang="es-MX" sz="1600" b="0" i="0" u="none" strike="noStrike" kern="1200" cap="none" spc="0" normalizeH="0" baseline="0" noProof="0">
                <a:ln>
                  <a:noFill/>
                </a:ln>
                <a:solidFill>
                  <a:schemeClr val="accent1"/>
                </a:solidFill>
                <a:effectLst/>
                <a:uLnTx/>
                <a:uFillTx/>
                <a:latin typeface="Century Gothic" panose="020B0502020202020204" pitchFamily="34" charset="0"/>
                <a:ea typeface="Tahoma" panose="020B0604030504040204" pitchFamily="34" charset="0"/>
                <a:cs typeface="Tahoma" panose="020B0604030504040204" pitchFamily="34" charset="0"/>
              </a:rPr>
              <a:t>.</a:t>
            </a:r>
          </a:p>
        </p:txBody>
      </p:sp>
      <p:sp>
        <p:nvSpPr>
          <p:cNvPr id="9" name="CuadroTexto 8">
            <a:extLst>
              <a:ext uri="{FF2B5EF4-FFF2-40B4-BE49-F238E27FC236}">
                <a16:creationId xmlns:a16="http://schemas.microsoft.com/office/drawing/2014/main" id="{12865B2C-17D2-4081-91CA-26CBB98E5E6A}"/>
              </a:ext>
            </a:extLst>
          </p:cNvPr>
          <p:cNvSpPr txBox="1"/>
          <p:nvPr/>
        </p:nvSpPr>
        <p:spPr>
          <a:xfrm>
            <a:off x="590309" y="1143884"/>
            <a:ext cx="9965802" cy="830997"/>
          </a:xfrm>
          <a:prstGeom prst="rect">
            <a:avLst/>
          </a:prstGeom>
          <a:noFill/>
        </p:spPr>
        <p:txBody>
          <a:bodyPr wrap="square" rtlCol="0">
            <a:spAutoFit/>
          </a:bodyPr>
          <a:lstStyle/>
          <a:p>
            <a:pPr marL="257175" marR="0" lvl="0" indent="-257175" algn="just" defTabSz="914400" rtl="0" eaLnBrk="1" fontAlgn="auto" latinLnBrk="0" hangingPunct="1">
              <a:lnSpc>
                <a:spcPct val="100000"/>
              </a:lnSpc>
              <a:spcBef>
                <a:spcPts val="0"/>
              </a:spcBef>
              <a:spcAft>
                <a:spcPts val="0"/>
              </a:spcAft>
              <a:buClrTx/>
              <a:buSzTx/>
              <a:buFont typeface="+mj-lt"/>
              <a:buAutoNum type="arabicPeriod" startAt="3"/>
              <a:tabLst/>
              <a:defRPr/>
            </a:pPr>
            <a:r>
              <a:rPr kumimoji="0" lang="es-MX" sz="1600" b="0" i="0" u="none" strike="noStrike" kern="1200" cap="none" spc="0" normalizeH="0" baseline="0" noProof="0">
                <a:ln>
                  <a:noFill/>
                </a:ln>
                <a:solidFill>
                  <a:schemeClr val="accent1"/>
                </a:solidFill>
                <a:effectLst/>
                <a:uLnTx/>
                <a:uFillTx/>
                <a:latin typeface="Century Gothic" panose="020B0502020202020204" pitchFamily="34" charset="0"/>
                <a:ea typeface="Tahoma" panose="020B0604030504040204" pitchFamily="34" charset="0"/>
                <a:cs typeface="Tahoma" panose="020B0604030504040204" pitchFamily="34" charset="0"/>
              </a:rPr>
              <a:t>La </a:t>
            </a:r>
            <a:r>
              <a:rPr kumimoji="0" lang="es-MX" sz="1600" b="1" i="0" u="none" strike="noStrike" kern="1200" cap="none" spc="0" normalizeH="0" baseline="0" noProof="0">
                <a:ln>
                  <a:noFill/>
                </a:ln>
                <a:solidFill>
                  <a:schemeClr val="accent1"/>
                </a:solidFill>
                <a:effectLst/>
                <a:uLnTx/>
                <a:uFillTx/>
                <a:latin typeface="Century Gothic" panose="020B0502020202020204" pitchFamily="34" charset="0"/>
                <a:ea typeface="Tahoma" panose="020B0604030504040204" pitchFamily="34" charset="0"/>
                <a:cs typeface="Tahoma" panose="020B0604030504040204" pitchFamily="34" charset="0"/>
              </a:rPr>
              <a:t>fotografía captada </a:t>
            </a:r>
            <a:r>
              <a:rPr kumimoji="0" lang="es-MX" sz="1600" b="0" i="0" u="none" strike="noStrike" kern="1200" cap="none" spc="0" normalizeH="0" baseline="0" noProof="0">
                <a:ln>
                  <a:noFill/>
                </a:ln>
                <a:solidFill>
                  <a:schemeClr val="accent1"/>
                </a:solidFill>
                <a:effectLst/>
                <a:uLnTx/>
                <a:uFillTx/>
                <a:latin typeface="Century Gothic" panose="020B0502020202020204" pitchFamily="34" charset="0"/>
                <a:ea typeface="Tahoma" panose="020B0604030504040204" pitchFamily="34" charset="0"/>
                <a:cs typeface="Tahoma" panose="020B0604030504040204" pitchFamily="34" charset="0"/>
              </a:rPr>
              <a:t>mediante la Aplicación Móvil </a:t>
            </a:r>
            <a:r>
              <a:rPr kumimoji="0" lang="es-MX" sz="1600" b="1" i="0" u="none" strike="noStrike" kern="1200" cap="none" spc="0" normalizeH="0" baseline="0" noProof="0">
                <a:ln>
                  <a:noFill/>
                </a:ln>
                <a:solidFill>
                  <a:schemeClr val="accent1"/>
                </a:solidFill>
                <a:effectLst/>
                <a:uLnTx/>
                <a:uFillTx/>
                <a:latin typeface="Century Gothic" panose="020B0502020202020204" pitchFamily="34" charset="0"/>
                <a:ea typeface="Tahoma" panose="020B0604030504040204" pitchFamily="34" charset="0"/>
                <a:cs typeface="Tahoma" panose="020B0604030504040204" pitchFamily="34" charset="0"/>
              </a:rPr>
              <a:t>deberá corresponder a una fotografía en vivo</a:t>
            </a:r>
            <a:r>
              <a:rPr kumimoji="0" lang="es-MX" sz="1600" b="0" i="0" u="none" strike="noStrike" kern="1200" cap="none" spc="0" normalizeH="0" baseline="0" noProof="0">
                <a:ln>
                  <a:noFill/>
                </a:ln>
                <a:solidFill>
                  <a:schemeClr val="accent1"/>
                </a:solidFill>
                <a:effectLst/>
                <a:uLnTx/>
                <a:uFillTx/>
                <a:latin typeface="Century Gothic" panose="020B0502020202020204" pitchFamily="34" charset="0"/>
                <a:ea typeface="Tahoma" panose="020B0604030504040204" pitchFamily="34" charset="0"/>
                <a:cs typeface="Tahoma" panose="020B0604030504040204" pitchFamily="34" charset="0"/>
              </a:rPr>
              <a:t> (presencial), permitiendo identificar a la o al ciudadano a simple vista, además de que debe de corresponder con la que aparezca en la CPV.</a:t>
            </a:r>
          </a:p>
        </p:txBody>
      </p:sp>
      <p:pic>
        <p:nvPicPr>
          <p:cNvPr id="15" name="Imagen 14"/>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6926588" y="2396351"/>
            <a:ext cx="1422089" cy="1420542"/>
          </a:xfrm>
          <a:prstGeom prst="rect">
            <a:avLst/>
          </a:prstGeom>
          <a:noFill/>
          <a:ln>
            <a:noFill/>
          </a:ln>
        </p:spPr>
      </p:pic>
      <p:pic>
        <p:nvPicPr>
          <p:cNvPr id="3" name="Imagen 2"/>
          <p:cNvPicPr>
            <a:picLocks noChangeAspect="1"/>
          </p:cNvPicPr>
          <p:nvPr/>
        </p:nvPicPr>
        <p:blipFill>
          <a:blip r:embed="rId3"/>
          <a:stretch>
            <a:fillRect/>
          </a:stretch>
        </p:blipFill>
        <p:spPr>
          <a:xfrm>
            <a:off x="6931514" y="4733135"/>
            <a:ext cx="1417163" cy="1447028"/>
          </a:xfrm>
          <a:prstGeom prst="rect">
            <a:avLst/>
          </a:prstGeom>
        </p:spPr>
      </p:pic>
      <p:pic>
        <p:nvPicPr>
          <p:cNvPr id="10" name="Imagen 9">
            <a:extLst>
              <a:ext uri="{FF2B5EF4-FFF2-40B4-BE49-F238E27FC236}">
                <a16:creationId xmlns:a16="http://schemas.microsoft.com/office/drawing/2014/main" id="{92DA22B8-528C-4557-89B8-4C5963A0FDE8}"/>
              </a:ext>
            </a:extLst>
          </p:cNvPr>
          <p:cNvPicPr/>
          <p:nvPr/>
        </p:nvPicPr>
        <p:blipFill>
          <a:blip r:embed="rId4">
            <a:extLst>
              <a:ext uri="{28A0092B-C50C-407E-A947-70E740481C1C}">
                <a14:useLocalDpi xmlns:a14="http://schemas.microsoft.com/office/drawing/2010/main"/>
              </a:ext>
            </a:extLst>
          </a:blip>
          <a:srcRect/>
          <a:stretch>
            <a:fillRect/>
          </a:stretch>
        </p:blipFill>
        <p:spPr bwMode="auto">
          <a:xfrm>
            <a:off x="3588774" y="2388230"/>
            <a:ext cx="2507226" cy="1420542"/>
          </a:xfrm>
          <a:prstGeom prst="rect">
            <a:avLst/>
          </a:prstGeom>
          <a:noFill/>
          <a:ln>
            <a:noFill/>
          </a:ln>
        </p:spPr>
      </p:pic>
      <p:sp>
        <p:nvSpPr>
          <p:cNvPr id="12" name="Flecha derecha 8">
            <a:extLst>
              <a:ext uri="{FF2B5EF4-FFF2-40B4-BE49-F238E27FC236}">
                <a16:creationId xmlns:a16="http://schemas.microsoft.com/office/drawing/2014/main" id="{4B5C95BC-D786-4766-B8C3-1B5417A7719A}"/>
              </a:ext>
            </a:extLst>
          </p:cNvPr>
          <p:cNvSpPr/>
          <p:nvPr/>
        </p:nvSpPr>
        <p:spPr>
          <a:xfrm>
            <a:off x="6305756" y="2797811"/>
            <a:ext cx="411077" cy="449838"/>
          </a:xfrm>
          <a:prstGeom prst="rightArrow">
            <a:avLst/>
          </a:prstGeom>
          <a:solidFill>
            <a:srgbClr val="641345"/>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Imagen 12">
            <a:extLst>
              <a:ext uri="{FF2B5EF4-FFF2-40B4-BE49-F238E27FC236}">
                <a16:creationId xmlns:a16="http://schemas.microsoft.com/office/drawing/2014/main" id="{7461F75D-DD7A-4574-8C41-3AA2AE36C1FE}"/>
              </a:ext>
            </a:extLst>
          </p:cNvPr>
          <p:cNvPicPr/>
          <p:nvPr/>
        </p:nvPicPr>
        <p:blipFill>
          <a:blip r:embed="rId5" cstate="email">
            <a:extLst>
              <a:ext uri="{28A0092B-C50C-407E-A947-70E740481C1C}">
                <a14:useLocalDpi xmlns:a14="http://schemas.microsoft.com/office/drawing/2010/main"/>
              </a:ext>
            </a:extLst>
          </a:blip>
          <a:stretch>
            <a:fillRect/>
          </a:stretch>
        </p:blipFill>
        <p:spPr>
          <a:xfrm>
            <a:off x="3470787" y="4759621"/>
            <a:ext cx="2507226" cy="1420542"/>
          </a:xfrm>
          <a:prstGeom prst="rect">
            <a:avLst/>
          </a:prstGeom>
          <a:ln>
            <a:noFill/>
          </a:ln>
        </p:spPr>
      </p:pic>
      <p:sp>
        <p:nvSpPr>
          <p:cNvPr id="14" name="Flecha derecha 8">
            <a:extLst>
              <a:ext uri="{FF2B5EF4-FFF2-40B4-BE49-F238E27FC236}">
                <a16:creationId xmlns:a16="http://schemas.microsoft.com/office/drawing/2014/main" id="{4B5C95BC-D786-4766-B8C3-1B5417A7719A}"/>
              </a:ext>
            </a:extLst>
          </p:cNvPr>
          <p:cNvSpPr/>
          <p:nvPr/>
        </p:nvSpPr>
        <p:spPr>
          <a:xfrm>
            <a:off x="6305756" y="5172024"/>
            <a:ext cx="411077" cy="449838"/>
          </a:xfrm>
          <a:prstGeom prst="rightArrow">
            <a:avLst/>
          </a:prstGeom>
          <a:solidFill>
            <a:srgbClr val="641345"/>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ítulo 4">
            <a:extLst>
              <a:ext uri="{FF2B5EF4-FFF2-40B4-BE49-F238E27FC236}">
                <a16:creationId xmlns:a16="http://schemas.microsoft.com/office/drawing/2014/main" id="{ACAD1CE1-29E7-9CBD-E45D-27C00F4D768A}"/>
              </a:ext>
            </a:extLst>
          </p:cNvPr>
          <p:cNvSpPr>
            <a:spLocks noGrp="1"/>
          </p:cNvSpPr>
          <p:nvPr>
            <p:ph type="title"/>
          </p:nvPr>
        </p:nvSpPr>
        <p:spPr/>
        <p:txBody>
          <a:bodyPr/>
          <a:lstStyle/>
          <a:p>
            <a:r>
              <a:rPr lang="es-MX"/>
              <a:t>Criterios para considerar un registro como Válido</a:t>
            </a:r>
          </a:p>
        </p:txBody>
      </p:sp>
    </p:spTree>
    <p:extLst>
      <p:ext uri="{BB962C8B-B14F-4D97-AF65-F5344CB8AC3E}">
        <p14:creationId xmlns:p14="http://schemas.microsoft.com/office/powerpoint/2010/main" val="4094841346"/>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Marcador de contenido 3"/>
          <p:cNvSpPr txBox="1">
            <a:spLocks/>
          </p:cNvSpPr>
          <p:nvPr/>
        </p:nvSpPr>
        <p:spPr bwMode="auto">
          <a:xfrm>
            <a:off x="1552468" y="1880910"/>
            <a:ext cx="7837714" cy="3160037"/>
          </a:xfrm>
          <a:prstGeom prst="rect">
            <a:avLst/>
          </a:prstGeom>
          <a:noFill/>
          <a:ln w="9525">
            <a:noFill/>
            <a:miter lim="800000"/>
            <a:headEnd/>
            <a:tailEnd/>
          </a:ln>
        </p:spPr>
        <p:txBody>
          <a:bodyPr vert="horz" wrap="square" lIns="68572" tIns="34286" rIns="68572" bIns="34286" numCol="1" anchor="t" anchorCtr="0" compatLnSpc="1">
            <a:prstTxWarp prst="textNoShape">
              <a:avLst/>
            </a:prstTxWarp>
          </a:bodyPr>
          <a:lstStyle>
            <a:lvl1pPr marL="341313" marR="0" indent="-341313" algn="l" defTabSz="455613" rtl="0" eaLnBrk="1" fontAlgn="base" latinLnBrk="0" hangingPunct="1">
              <a:lnSpc>
                <a:spcPct val="100000"/>
              </a:lnSpc>
              <a:spcBef>
                <a:spcPct val="20000"/>
              </a:spcBef>
              <a:spcAft>
                <a:spcPct val="0"/>
              </a:spcAft>
              <a:buClr>
                <a:srgbClr val="641345"/>
              </a:buClr>
              <a:buSzPct val="100000"/>
              <a:buFont typeface="Webdings" pitchFamily="18" charset="2"/>
              <a:buChar char=""/>
              <a:tabLst/>
              <a:defRPr sz="3200" kern="1200">
                <a:solidFill>
                  <a:schemeClr val="tx1"/>
                </a:solidFill>
                <a:latin typeface="Century Gothic"/>
                <a:ea typeface="+mn-ea"/>
                <a:cs typeface="Century Gothic"/>
              </a:defRPr>
            </a:lvl1pPr>
            <a:lvl2pPr marL="741363" marR="0" indent="-284163" algn="l" defTabSz="455613" rtl="0" eaLnBrk="1" fontAlgn="base" latinLnBrk="0" hangingPunct="1">
              <a:lnSpc>
                <a:spcPct val="100000"/>
              </a:lnSpc>
              <a:spcBef>
                <a:spcPct val="20000"/>
              </a:spcBef>
              <a:spcAft>
                <a:spcPct val="0"/>
              </a:spcAft>
              <a:buClr>
                <a:srgbClr val="641345"/>
              </a:buClr>
              <a:buSzPct val="70000"/>
              <a:buFont typeface="Lucida Grande"/>
              <a:buChar char="▹"/>
              <a:tabLst/>
              <a:defRPr sz="2800" kern="1200">
                <a:solidFill>
                  <a:schemeClr val="tx1"/>
                </a:solidFill>
                <a:latin typeface="Century Gothic"/>
                <a:ea typeface="+mn-ea"/>
                <a:cs typeface="Century Gothic"/>
              </a:defRPr>
            </a:lvl2pPr>
            <a:lvl3pPr marL="1141413" marR="0" indent="-227013" algn="l" defTabSz="455613" rtl="0" eaLnBrk="1" fontAlgn="base" latinLnBrk="0" hangingPunct="1">
              <a:lnSpc>
                <a:spcPct val="100000"/>
              </a:lnSpc>
              <a:spcBef>
                <a:spcPct val="20000"/>
              </a:spcBef>
              <a:spcAft>
                <a:spcPct val="0"/>
              </a:spcAft>
              <a:buClr>
                <a:srgbClr val="641345"/>
              </a:buClr>
              <a:buSzPct val="80000"/>
              <a:buFont typeface="Lucida Grande"/>
              <a:buChar char="▾"/>
              <a:tabLst/>
              <a:defRPr sz="2400" kern="1200">
                <a:solidFill>
                  <a:schemeClr val="tx1"/>
                </a:solidFill>
                <a:latin typeface="Century Gothic"/>
                <a:ea typeface="+mn-ea"/>
                <a:cs typeface="Century Gothic"/>
              </a:defRPr>
            </a:lvl3pPr>
            <a:lvl4pPr marL="1598613" marR="0" indent="-227013" algn="l" defTabSz="455613" rtl="0" eaLnBrk="1" fontAlgn="base" latinLnBrk="0" hangingPunct="1">
              <a:lnSpc>
                <a:spcPct val="100000"/>
              </a:lnSpc>
              <a:spcBef>
                <a:spcPct val="20000"/>
              </a:spcBef>
              <a:spcAft>
                <a:spcPct val="0"/>
              </a:spcAft>
              <a:buClr>
                <a:srgbClr val="641345"/>
              </a:buClr>
              <a:buSzTx/>
              <a:buFont typeface="Lucida Grande"/>
              <a:buChar char="▿"/>
              <a:tabLst/>
              <a:defRPr sz="2000" kern="1200">
                <a:solidFill>
                  <a:schemeClr val="tx1"/>
                </a:solidFill>
                <a:latin typeface="Century Gothic"/>
                <a:ea typeface="+mn-ea"/>
                <a:cs typeface="Century Gothic"/>
              </a:defRPr>
            </a:lvl4pPr>
            <a:lvl5pPr marL="2055813" marR="0" indent="-227013" algn="l" defTabSz="455613" rtl="0" eaLnBrk="1" fontAlgn="base" latinLnBrk="0" hangingPunct="1">
              <a:lnSpc>
                <a:spcPct val="100000"/>
              </a:lnSpc>
              <a:spcBef>
                <a:spcPct val="20000"/>
              </a:spcBef>
              <a:spcAft>
                <a:spcPct val="0"/>
              </a:spcAft>
              <a:buClr>
                <a:srgbClr val="641345"/>
              </a:buClr>
              <a:buSzTx/>
              <a:buFont typeface="Arial" charset="0"/>
              <a:buChar char="•"/>
              <a:tabLst/>
              <a:defRPr sz="2000" kern="1200">
                <a:solidFill>
                  <a:schemeClr val="tx1"/>
                </a:solidFill>
                <a:latin typeface="Century Gothic"/>
                <a:ea typeface="+mn-ea"/>
                <a:cs typeface="Century Gothic"/>
              </a:defRPr>
            </a:lvl5pPr>
            <a:lvl6pPr marL="2514306" indent="-228573" algn="l" defTabSz="457146" rtl="0" eaLnBrk="1" latinLnBrk="0" hangingPunct="1">
              <a:spcBef>
                <a:spcPct val="20000"/>
              </a:spcBef>
              <a:buFont typeface="Arial"/>
              <a:buChar char="•"/>
              <a:defRPr sz="2000" kern="1200">
                <a:solidFill>
                  <a:schemeClr val="tx1"/>
                </a:solidFill>
                <a:latin typeface="+mn-lt"/>
                <a:ea typeface="+mn-ea"/>
                <a:cs typeface="+mn-cs"/>
              </a:defRPr>
            </a:lvl6pPr>
            <a:lvl7pPr marL="2971453" indent="-228573" algn="l" defTabSz="457146" rtl="0" eaLnBrk="1" latinLnBrk="0" hangingPunct="1">
              <a:spcBef>
                <a:spcPct val="20000"/>
              </a:spcBef>
              <a:buFont typeface="Arial"/>
              <a:buChar char="•"/>
              <a:defRPr sz="2000" kern="1200">
                <a:solidFill>
                  <a:schemeClr val="tx1"/>
                </a:solidFill>
                <a:latin typeface="+mn-lt"/>
                <a:ea typeface="+mn-ea"/>
                <a:cs typeface="+mn-cs"/>
              </a:defRPr>
            </a:lvl7pPr>
            <a:lvl8pPr marL="3428599" indent="-228573" algn="l" defTabSz="457146" rtl="0" eaLnBrk="1" latinLnBrk="0" hangingPunct="1">
              <a:spcBef>
                <a:spcPct val="20000"/>
              </a:spcBef>
              <a:buFont typeface="Arial"/>
              <a:buChar char="•"/>
              <a:defRPr sz="2000" kern="1200">
                <a:solidFill>
                  <a:schemeClr val="tx1"/>
                </a:solidFill>
                <a:latin typeface="+mn-lt"/>
                <a:ea typeface="+mn-ea"/>
                <a:cs typeface="+mn-cs"/>
              </a:defRPr>
            </a:lvl8pPr>
            <a:lvl9pPr marL="3885746" indent="-228573" algn="l" defTabSz="457146" rtl="0" eaLnBrk="1" latinLnBrk="0" hangingPunct="1">
              <a:spcBef>
                <a:spcPct val="20000"/>
              </a:spcBef>
              <a:buFont typeface="Arial"/>
              <a:buChar char="•"/>
              <a:defRPr sz="2000" kern="1200">
                <a:solidFill>
                  <a:schemeClr val="tx1"/>
                </a:solidFill>
                <a:latin typeface="+mn-lt"/>
                <a:ea typeface="+mn-ea"/>
                <a:cs typeface="+mn-cs"/>
              </a:defRPr>
            </a:lvl9pPr>
          </a:lstStyle>
          <a:p>
            <a:pPr marL="257175" marR="0" lvl="0" indent="-257175" algn="just" defTabSz="455613" rtl="0" eaLnBrk="1" fontAlgn="base" latinLnBrk="0" hangingPunct="1">
              <a:lnSpc>
                <a:spcPct val="100000"/>
              </a:lnSpc>
              <a:spcBef>
                <a:spcPts val="0"/>
              </a:spcBef>
              <a:spcAft>
                <a:spcPct val="0"/>
              </a:spcAft>
              <a:buClr>
                <a:srgbClr val="641345"/>
              </a:buClr>
              <a:buSzPct val="100000"/>
              <a:buFont typeface="+mj-lt"/>
              <a:buAutoNum type="arabicPeriod"/>
              <a:tabLst/>
              <a:defRPr/>
            </a:pPr>
            <a:r>
              <a:rPr kumimoji="0" lang="es-MX" sz="1600" b="0" i="0" u="none" strike="noStrike" kern="1200" cap="none" spc="0" normalizeH="0" baseline="0" noProof="0">
                <a:ln>
                  <a:noFill/>
                </a:ln>
                <a:solidFill>
                  <a:schemeClr val="accent1"/>
                </a:solidFill>
                <a:effectLst/>
                <a:uLnTx/>
                <a:uFillTx/>
                <a:latin typeface="Century Gothic" panose="020B0502020202020204" pitchFamily="34" charset="0"/>
                <a:ea typeface="Tahoma" panose="020B0604030504040204" pitchFamily="34" charset="0"/>
                <a:cs typeface="Tahoma" panose="020B0604030504040204" pitchFamily="34" charset="0"/>
              </a:rPr>
              <a:t>Credencial No Válida.</a:t>
            </a:r>
          </a:p>
          <a:p>
            <a:pPr marL="257175" marR="0" lvl="0" indent="-257175" algn="just" defTabSz="455613" rtl="0" eaLnBrk="1" fontAlgn="base" latinLnBrk="0" hangingPunct="1">
              <a:lnSpc>
                <a:spcPct val="100000"/>
              </a:lnSpc>
              <a:spcBef>
                <a:spcPts val="0"/>
              </a:spcBef>
              <a:spcAft>
                <a:spcPct val="0"/>
              </a:spcAft>
              <a:buClr>
                <a:srgbClr val="641345"/>
              </a:buClr>
              <a:buSzPct val="100000"/>
              <a:buFont typeface="+mj-lt"/>
              <a:buAutoNum type="arabicPeriod"/>
              <a:tabLst/>
              <a:defRPr/>
            </a:pPr>
            <a:endParaRPr kumimoji="0" lang="es-MX" sz="1600" b="0" i="0" u="none" strike="noStrike" kern="1200" cap="none" spc="0" normalizeH="0" baseline="0" noProof="0">
              <a:ln>
                <a:noFill/>
              </a:ln>
              <a:solidFill>
                <a:schemeClr val="accent1"/>
              </a:solidFill>
              <a:effectLst/>
              <a:uLnTx/>
              <a:uFillTx/>
              <a:latin typeface="Century Gothic" panose="020B0502020202020204" pitchFamily="34" charset="0"/>
              <a:ea typeface="Tahoma" panose="020B0604030504040204" pitchFamily="34" charset="0"/>
              <a:cs typeface="Tahoma" panose="020B0604030504040204" pitchFamily="34" charset="0"/>
            </a:endParaRPr>
          </a:p>
          <a:p>
            <a:pPr marL="257175" marR="0" lvl="0" indent="-257175" algn="just" defTabSz="455613" rtl="0" eaLnBrk="1" fontAlgn="base" latinLnBrk="0" hangingPunct="1">
              <a:lnSpc>
                <a:spcPct val="100000"/>
              </a:lnSpc>
              <a:spcBef>
                <a:spcPts val="0"/>
              </a:spcBef>
              <a:spcAft>
                <a:spcPct val="0"/>
              </a:spcAft>
              <a:buClr>
                <a:srgbClr val="641345"/>
              </a:buClr>
              <a:buSzPct val="100000"/>
              <a:buFont typeface="+mj-lt"/>
              <a:buAutoNum type="arabicPeriod"/>
              <a:tabLst/>
              <a:defRPr/>
            </a:pPr>
            <a:r>
              <a:rPr kumimoji="0" lang="es-MX" sz="1600" b="0" i="0" u="none" strike="noStrike" kern="1200" cap="none" spc="0" normalizeH="0" baseline="0" noProof="0">
                <a:ln>
                  <a:noFill/>
                </a:ln>
                <a:solidFill>
                  <a:schemeClr val="accent1"/>
                </a:solidFill>
                <a:effectLst/>
                <a:uLnTx/>
                <a:uFillTx/>
                <a:latin typeface="Century Gothic" panose="020B0502020202020204" pitchFamily="34" charset="0"/>
                <a:ea typeface="Tahoma" panose="020B0604030504040204" pitchFamily="34" charset="0"/>
                <a:cs typeface="Tahoma" panose="020B0604030504040204" pitchFamily="34" charset="0"/>
              </a:rPr>
              <a:t>Firma No Válida.</a:t>
            </a:r>
          </a:p>
          <a:p>
            <a:pPr marL="257175" marR="0" lvl="0" indent="-257175" algn="just" defTabSz="455613" rtl="0" eaLnBrk="1" fontAlgn="base" latinLnBrk="0" hangingPunct="1">
              <a:lnSpc>
                <a:spcPct val="100000"/>
              </a:lnSpc>
              <a:spcBef>
                <a:spcPts val="0"/>
              </a:spcBef>
              <a:spcAft>
                <a:spcPct val="0"/>
              </a:spcAft>
              <a:buClr>
                <a:srgbClr val="641345"/>
              </a:buClr>
              <a:buSzPct val="100000"/>
              <a:buFont typeface="+mj-lt"/>
              <a:buAutoNum type="arabicPeriod"/>
              <a:tabLst/>
              <a:defRPr/>
            </a:pPr>
            <a:endParaRPr kumimoji="0" lang="es-MX" sz="1600" b="0" i="0" u="none" strike="noStrike" kern="1200" cap="none" spc="0" normalizeH="0" baseline="0" noProof="0">
              <a:ln>
                <a:noFill/>
              </a:ln>
              <a:solidFill>
                <a:schemeClr val="accent1"/>
              </a:solidFill>
              <a:effectLst/>
              <a:uLnTx/>
              <a:uFillTx/>
              <a:latin typeface="Century Gothic" panose="020B0502020202020204" pitchFamily="34" charset="0"/>
              <a:ea typeface="Tahoma" panose="020B0604030504040204" pitchFamily="34" charset="0"/>
              <a:cs typeface="Tahoma" panose="020B0604030504040204" pitchFamily="34" charset="0"/>
            </a:endParaRPr>
          </a:p>
          <a:p>
            <a:pPr marL="257175" marR="0" lvl="0" indent="-257175" algn="just" defTabSz="455613" rtl="0" eaLnBrk="1" fontAlgn="base" latinLnBrk="0" hangingPunct="1">
              <a:lnSpc>
                <a:spcPct val="100000"/>
              </a:lnSpc>
              <a:spcBef>
                <a:spcPts val="0"/>
              </a:spcBef>
              <a:spcAft>
                <a:spcPct val="0"/>
              </a:spcAft>
              <a:buClr>
                <a:srgbClr val="641345"/>
              </a:buClr>
              <a:buSzPct val="100000"/>
              <a:buFont typeface="+mj-lt"/>
              <a:buAutoNum type="arabicPeriod"/>
              <a:tabLst/>
              <a:defRPr/>
            </a:pPr>
            <a:r>
              <a:rPr kumimoji="0" lang="es-MX" sz="1600" b="0" i="0" u="none" strike="noStrike" kern="1200" cap="none" spc="0" normalizeH="0" baseline="0" noProof="0">
                <a:ln>
                  <a:noFill/>
                </a:ln>
                <a:solidFill>
                  <a:schemeClr val="accent1"/>
                </a:solidFill>
                <a:effectLst/>
                <a:uLnTx/>
                <a:uFillTx/>
                <a:latin typeface="Century Gothic" panose="020B0502020202020204" pitchFamily="34" charset="0"/>
                <a:ea typeface="Tahoma" panose="020B0604030504040204" pitchFamily="34" charset="0"/>
                <a:cs typeface="Tahoma" panose="020B0604030504040204" pitchFamily="34" charset="0"/>
              </a:rPr>
              <a:t>Fotografía No Válida.</a:t>
            </a:r>
          </a:p>
          <a:p>
            <a:pPr marL="257175" marR="0" lvl="0" indent="-257175" algn="just" defTabSz="455613" rtl="0" eaLnBrk="1" fontAlgn="base" latinLnBrk="0" hangingPunct="1">
              <a:lnSpc>
                <a:spcPct val="100000"/>
              </a:lnSpc>
              <a:spcBef>
                <a:spcPts val="0"/>
              </a:spcBef>
              <a:spcAft>
                <a:spcPct val="0"/>
              </a:spcAft>
              <a:buClr>
                <a:srgbClr val="641345"/>
              </a:buClr>
              <a:buSzPct val="100000"/>
              <a:buFont typeface="+mj-lt"/>
              <a:buAutoNum type="arabicPeriod"/>
              <a:tabLst/>
              <a:defRPr/>
            </a:pPr>
            <a:endParaRPr kumimoji="0" lang="es-MX" sz="1600" b="0" i="0" u="none" strike="noStrike" kern="1200" cap="none" spc="0" normalizeH="0" baseline="0" noProof="0">
              <a:ln>
                <a:noFill/>
              </a:ln>
              <a:solidFill>
                <a:schemeClr val="accent1"/>
              </a:solidFill>
              <a:effectLst/>
              <a:uLnTx/>
              <a:uFillTx/>
              <a:latin typeface="Century Gothic" panose="020B0502020202020204" pitchFamily="34" charset="0"/>
              <a:ea typeface="Tahoma" panose="020B0604030504040204" pitchFamily="34" charset="0"/>
              <a:cs typeface="Tahoma" panose="020B0604030504040204" pitchFamily="34" charset="0"/>
            </a:endParaRPr>
          </a:p>
          <a:p>
            <a:pPr marL="257175" marR="0" lvl="0" indent="-257175" algn="just" defTabSz="455613" rtl="0" eaLnBrk="1" fontAlgn="base" latinLnBrk="0" hangingPunct="1">
              <a:lnSpc>
                <a:spcPct val="100000"/>
              </a:lnSpc>
              <a:spcBef>
                <a:spcPts val="0"/>
              </a:spcBef>
              <a:spcAft>
                <a:spcPct val="0"/>
              </a:spcAft>
              <a:buClr>
                <a:srgbClr val="641345"/>
              </a:buClr>
              <a:buSzPct val="100000"/>
              <a:buFont typeface="+mj-lt"/>
              <a:buAutoNum type="arabicPeriod"/>
              <a:tabLst/>
              <a:defRPr/>
            </a:pPr>
            <a:r>
              <a:rPr kumimoji="0" lang="es-MX" sz="1600" b="0" i="0" u="none" strike="noStrike" kern="1200" cap="none" spc="0" normalizeH="0" baseline="0" noProof="0">
                <a:ln>
                  <a:noFill/>
                </a:ln>
                <a:solidFill>
                  <a:schemeClr val="accent1"/>
                </a:solidFill>
                <a:effectLst/>
                <a:uLnTx/>
                <a:uFillTx/>
                <a:latin typeface="Century Gothic" panose="020B0502020202020204" pitchFamily="34" charset="0"/>
                <a:ea typeface="Tahoma" panose="020B0604030504040204" pitchFamily="34" charset="0"/>
                <a:cs typeface="Tahoma" panose="020B0604030504040204" pitchFamily="34" charset="0"/>
              </a:rPr>
              <a:t>Fotocopia de Credencial para Votar.</a:t>
            </a:r>
          </a:p>
          <a:p>
            <a:pPr marL="257175" marR="0" lvl="0" indent="-257175" algn="just" defTabSz="455613" rtl="0" eaLnBrk="1" fontAlgn="base" latinLnBrk="0" hangingPunct="1">
              <a:lnSpc>
                <a:spcPct val="100000"/>
              </a:lnSpc>
              <a:spcBef>
                <a:spcPts val="0"/>
              </a:spcBef>
              <a:spcAft>
                <a:spcPct val="0"/>
              </a:spcAft>
              <a:buClr>
                <a:srgbClr val="641345"/>
              </a:buClr>
              <a:buSzPct val="100000"/>
              <a:buFont typeface="+mj-lt"/>
              <a:buAutoNum type="arabicPeriod"/>
              <a:tabLst/>
              <a:defRPr/>
            </a:pPr>
            <a:endParaRPr kumimoji="0" lang="es-MX" sz="1600" b="0" i="0" u="none" strike="noStrike" kern="1200" cap="none" spc="0" normalizeH="0" baseline="0" noProof="0">
              <a:ln>
                <a:noFill/>
              </a:ln>
              <a:solidFill>
                <a:schemeClr val="accent1"/>
              </a:solidFill>
              <a:effectLst/>
              <a:uLnTx/>
              <a:uFillTx/>
              <a:latin typeface="Century Gothic" panose="020B0502020202020204" pitchFamily="34" charset="0"/>
              <a:ea typeface="Tahoma" panose="020B0604030504040204" pitchFamily="34" charset="0"/>
              <a:cs typeface="Tahoma" panose="020B0604030504040204" pitchFamily="34" charset="0"/>
            </a:endParaRPr>
          </a:p>
          <a:p>
            <a:pPr marL="257175" marR="0" lvl="0" indent="-257175" algn="just" defTabSz="455613" rtl="0" eaLnBrk="1" fontAlgn="base" latinLnBrk="0" hangingPunct="1">
              <a:lnSpc>
                <a:spcPct val="100000"/>
              </a:lnSpc>
              <a:spcBef>
                <a:spcPts val="0"/>
              </a:spcBef>
              <a:spcAft>
                <a:spcPct val="0"/>
              </a:spcAft>
              <a:buClr>
                <a:srgbClr val="641345"/>
              </a:buClr>
              <a:buSzPct val="100000"/>
              <a:buFont typeface="+mj-lt"/>
              <a:buAutoNum type="arabicPeriod"/>
              <a:tabLst/>
              <a:defRPr/>
            </a:pPr>
            <a:r>
              <a:rPr kumimoji="0" lang="es-MX" sz="1600" b="0" i="0" u="none" strike="noStrike" kern="1200" cap="none" spc="0" normalizeH="0" baseline="0" noProof="0">
                <a:ln>
                  <a:noFill/>
                </a:ln>
                <a:solidFill>
                  <a:schemeClr val="accent1"/>
                </a:solidFill>
                <a:effectLst/>
                <a:uLnTx/>
                <a:uFillTx/>
                <a:latin typeface="Century Gothic" panose="020B0502020202020204" pitchFamily="34" charset="0"/>
                <a:ea typeface="Tahoma" panose="020B0604030504040204" pitchFamily="34" charset="0"/>
                <a:cs typeface="Tahoma" panose="020B0604030504040204" pitchFamily="34" charset="0"/>
              </a:rPr>
              <a:t>Simulación de Credencial para Votar.</a:t>
            </a:r>
          </a:p>
          <a:p>
            <a:pPr marL="257175" marR="0" lvl="0" indent="-257175" algn="just" defTabSz="455613" rtl="0" eaLnBrk="1" fontAlgn="base" latinLnBrk="0" hangingPunct="1">
              <a:lnSpc>
                <a:spcPct val="100000"/>
              </a:lnSpc>
              <a:spcBef>
                <a:spcPts val="0"/>
              </a:spcBef>
              <a:spcAft>
                <a:spcPct val="0"/>
              </a:spcAft>
              <a:buClr>
                <a:srgbClr val="641345"/>
              </a:buClr>
              <a:buSzPct val="100000"/>
              <a:buFont typeface="+mj-lt"/>
              <a:buAutoNum type="arabicPeriod"/>
              <a:tabLst/>
              <a:defRPr/>
            </a:pPr>
            <a:endParaRPr kumimoji="0" lang="es-MX" sz="1600" b="0" i="0" u="none" strike="noStrike" kern="1200" cap="none" spc="0" normalizeH="0" baseline="0" noProof="0">
              <a:ln>
                <a:noFill/>
              </a:ln>
              <a:solidFill>
                <a:schemeClr val="accent1"/>
              </a:solidFill>
              <a:effectLst/>
              <a:uLnTx/>
              <a:uFillTx/>
              <a:latin typeface="Century Gothic" panose="020B0502020202020204" pitchFamily="34" charset="0"/>
              <a:ea typeface="Tahoma" panose="020B0604030504040204" pitchFamily="34" charset="0"/>
              <a:cs typeface="Tahoma" panose="020B0604030504040204" pitchFamily="34" charset="0"/>
            </a:endParaRPr>
          </a:p>
          <a:p>
            <a:pPr marL="257175" marR="0" lvl="0" indent="-257175" algn="just" defTabSz="455613" rtl="0" eaLnBrk="1" fontAlgn="base" latinLnBrk="0" hangingPunct="1">
              <a:lnSpc>
                <a:spcPct val="100000"/>
              </a:lnSpc>
              <a:spcBef>
                <a:spcPts val="0"/>
              </a:spcBef>
              <a:spcAft>
                <a:spcPct val="0"/>
              </a:spcAft>
              <a:buClr>
                <a:srgbClr val="641345"/>
              </a:buClr>
              <a:buSzPct val="100000"/>
              <a:buFont typeface="+mj-lt"/>
              <a:buAutoNum type="arabicPeriod"/>
              <a:tabLst/>
              <a:defRPr/>
            </a:pPr>
            <a:r>
              <a:rPr kumimoji="0" lang="es-MX" sz="1600" b="0" i="0" u="none" strike="noStrike" kern="1200" cap="none" spc="0" normalizeH="0" baseline="0" noProof="0">
                <a:ln>
                  <a:noFill/>
                </a:ln>
                <a:solidFill>
                  <a:schemeClr val="accent1"/>
                </a:solidFill>
                <a:effectLst/>
                <a:uLnTx/>
                <a:uFillTx/>
                <a:latin typeface="Century Gothic" panose="020B0502020202020204" pitchFamily="34" charset="0"/>
                <a:ea typeface="Tahoma" panose="020B0604030504040204" pitchFamily="34" charset="0"/>
                <a:cs typeface="Tahoma" panose="020B0604030504040204" pitchFamily="34" charset="0"/>
              </a:rPr>
              <a:t>Sin firma.</a:t>
            </a:r>
          </a:p>
          <a:p>
            <a:pPr marL="257175" marR="0" lvl="0" indent="-257175" algn="just" defTabSz="455613" rtl="0" eaLnBrk="1" fontAlgn="base" latinLnBrk="0" hangingPunct="1">
              <a:lnSpc>
                <a:spcPct val="100000"/>
              </a:lnSpc>
              <a:spcBef>
                <a:spcPts val="0"/>
              </a:spcBef>
              <a:spcAft>
                <a:spcPct val="0"/>
              </a:spcAft>
              <a:buClr>
                <a:srgbClr val="641345"/>
              </a:buClr>
              <a:buSzPct val="100000"/>
              <a:buFont typeface="+mj-lt"/>
              <a:buAutoNum type="arabicPeriod"/>
              <a:tabLst/>
              <a:defRPr/>
            </a:pPr>
            <a:endParaRPr kumimoji="0" lang="es-MX" sz="1600" b="0" i="0" u="none" strike="noStrike" kern="1200" cap="none" spc="0" normalizeH="0" baseline="0" noProof="0">
              <a:ln>
                <a:noFill/>
              </a:ln>
              <a:solidFill>
                <a:schemeClr val="accent1"/>
              </a:solidFill>
              <a:effectLst/>
              <a:uLnTx/>
              <a:uFillTx/>
              <a:latin typeface="Century Gothic" panose="020B0502020202020204" pitchFamily="34" charset="0"/>
              <a:ea typeface="Tahoma" panose="020B0604030504040204" pitchFamily="34" charset="0"/>
              <a:cs typeface="Tahoma" panose="020B0604030504040204" pitchFamily="34" charset="0"/>
            </a:endParaRPr>
          </a:p>
          <a:p>
            <a:pPr marL="257175" marR="0" lvl="0" indent="-257175" algn="just" defTabSz="455613" rtl="0" eaLnBrk="1" fontAlgn="base" latinLnBrk="0" hangingPunct="1">
              <a:lnSpc>
                <a:spcPct val="100000"/>
              </a:lnSpc>
              <a:spcBef>
                <a:spcPts val="0"/>
              </a:spcBef>
              <a:spcAft>
                <a:spcPct val="0"/>
              </a:spcAft>
              <a:buClr>
                <a:srgbClr val="641345"/>
              </a:buClr>
              <a:buSzPct val="100000"/>
              <a:buFont typeface="+mj-lt"/>
              <a:buAutoNum type="arabicPeriod"/>
              <a:tabLst/>
              <a:defRPr/>
            </a:pPr>
            <a:r>
              <a:rPr kumimoji="0" lang="es-MX" sz="1600" b="0" i="0" u="none" strike="noStrike" kern="1200" cap="none" spc="0" normalizeH="0" baseline="0" noProof="0">
                <a:ln>
                  <a:noFill/>
                </a:ln>
                <a:solidFill>
                  <a:schemeClr val="accent1"/>
                </a:solidFill>
                <a:effectLst/>
                <a:uLnTx/>
                <a:uFillTx/>
                <a:latin typeface="Century Gothic" panose="020B0502020202020204" pitchFamily="34" charset="0"/>
                <a:ea typeface="Tahoma" panose="020B0604030504040204" pitchFamily="34" charset="0"/>
                <a:cs typeface="Tahoma" panose="020B0604030504040204" pitchFamily="34" charset="0"/>
              </a:rPr>
              <a:t>Otra (aplica para las CPV que se observan ilegibles; es decir, no se puede obtener información del anverso y/o del reverso de la misma).</a:t>
            </a:r>
          </a:p>
          <a:p>
            <a:pPr marL="257175" marR="0" lvl="0" indent="-257175" algn="just" defTabSz="455613" rtl="0" eaLnBrk="1" fontAlgn="base" latinLnBrk="0" hangingPunct="1">
              <a:lnSpc>
                <a:spcPct val="100000"/>
              </a:lnSpc>
              <a:spcBef>
                <a:spcPts val="0"/>
              </a:spcBef>
              <a:spcAft>
                <a:spcPct val="0"/>
              </a:spcAft>
              <a:buClr>
                <a:srgbClr val="641345"/>
              </a:buClr>
              <a:buSzPct val="100000"/>
              <a:buFont typeface="+mj-lt"/>
              <a:buAutoNum type="arabicPeriod"/>
              <a:tabLst/>
              <a:defRPr/>
            </a:pPr>
            <a:endParaRPr kumimoji="0" lang="es-MX" sz="1600" b="0" i="0" u="none" strike="noStrike" kern="1200" cap="none" spc="0" normalizeH="0" baseline="0" noProof="0">
              <a:ln>
                <a:noFill/>
              </a:ln>
              <a:solidFill>
                <a:schemeClr val="accent1"/>
              </a:solidFill>
              <a:effectLst/>
              <a:uLnTx/>
              <a:uFillTx/>
              <a:latin typeface="Century Gothic" panose="020B0502020202020204" pitchFamily="34" charset="0"/>
              <a:ea typeface="Tahoma" panose="020B0604030504040204" pitchFamily="34" charset="0"/>
              <a:cs typeface="Tahoma" panose="020B0604030504040204" pitchFamily="34" charset="0"/>
            </a:endParaRPr>
          </a:p>
        </p:txBody>
      </p:sp>
      <p:sp>
        <p:nvSpPr>
          <p:cNvPr id="14" name="Marcador de contenido 3"/>
          <p:cNvSpPr txBox="1">
            <a:spLocks/>
          </p:cNvSpPr>
          <p:nvPr/>
        </p:nvSpPr>
        <p:spPr bwMode="auto">
          <a:xfrm>
            <a:off x="664004" y="1141495"/>
            <a:ext cx="9625890" cy="381209"/>
          </a:xfrm>
          <a:prstGeom prst="rect">
            <a:avLst/>
          </a:prstGeom>
          <a:noFill/>
          <a:ln w="9525">
            <a:noFill/>
            <a:miter lim="800000"/>
            <a:headEnd/>
            <a:tailEnd/>
          </a:ln>
        </p:spPr>
        <p:txBody>
          <a:bodyPr vert="horz" wrap="square" lIns="68572" tIns="34286" rIns="68572" bIns="34286" numCol="1" anchor="t" anchorCtr="0" compatLnSpc="1">
            <a:prstTxWarp prst="textNoShape">
              <a:avLst/>
            </a:prstTxWarp>
          </a:bodyPr>
          <a:lstStyle>
            <a:lvl1pPr marL="341313" marR="0" indent="-341313" algn="l" defTabSz="455613" rtl="0" eaLnBrk="1" fontAlgn="base" latinLnBrk="0" hangingPunct="1">
              <a:lnSpc>
                <a:spcPct val="100000"/>
              </a:lnSpc>
              <a:spcBef>
                <a:spcPct val="20000"/>
              </a:spcBef>
              <a:spcAft>
                <a:spcPct val="0"/>
              </a:spcAft>
              <a:buClr>
                <a:srgbClr val="641345"/>
              </a:buClr>
              <a:buSzPct val="100000"/>
              <a:buFont typeface="Webdings" pitchFamily="18" charset="2"/>
              <a:buChar char=""/>
              <a:tabLst/>
              <a:defRPr sz="3200" kern="1200">
                <a:solidFill>
                  <a:schemeClr val="tx1"/>
                </a:solidFill>
                <a:latin typeface="Century Gothic"/>
                <a:ea typeface="+mn-ea"/>
                <a:cs typeface="Century Gothic"/>
              </a:defRPr>
            </a:lvl1pPr>
            <a:lvl2pPr marL="741363" marR="0" indent="-284163" algn="l" defTabSz="455613" rtl="0" eaLnBrk="1" fontAlgn="base" latinLnBrk="0" hangingPunct="1">
              <a:lnSpc>
                <a:spcPct val="100000"/>
              </a:lnSpc>
              <a:spcBef>
                <a:spcPct val="20000"/>
              </a:spcBef>
              <a:spcAft>
                <a:spcPct val="0"/>
              </a:spcAft>
              <a:buClr>
                <a:srgbClr val="641345"/>
              </a:buClr>
              <a:buSzPct val="70000"/>
              <a:buFont typeface="Lucida Grande"/>
              <a:buChar char="▹"/>
              <a:tabLst/>
              <a:defRPr sz="2800" kern="1200">
                <a:solidFill>
                  <a:schemeClr val="tx1"/>
                </a:solidFill>
                <a:latin typeface="Century Gothic"/>
                <a:ea typeface="+mn-ea"/>
                <a:cs typeface="Century Gothic"/>
              </a:defRPr>
            </a:lvl2pPr>
            <a:lvl3pPr marL="1141413" marR="0" indent="-227013" algn="l" defTabSz="455613" rtl="0" eaLnBrk="1" fontAlgn="base" latinLnBrk="0" hangingPunct="1">
              <a:lnSpc>
                <a:spcPct val="100000"/>
              </a:lnSpc>
              <a:spcBef>
                <a:spcPct val="20000"/>
              </a:spcBef>
              <a:spcAft>
                <a:spcPct val="0"/>
              </a:spcAft>
              <a:buClr>
                <a:srgbClr val="641345"/>
              </a:buClr>
              <a:buSzPct val="80000"/>
              <a:buFont typeface="Lucida Grande"/>
              <a:buChar char="▾"/>
              <a:tabLst/>
              <a:defRPr sz="2400" kern="1200">
                <a:solidFill>
                  <a:schemeClr val="tx1"/>
                </a:solidFill>
                <a:latin typeface="Century Gothic"/>
                <a:ea typeface="+mn-ea"/>
                <a:cs typeface="Century Gothic"/>
              </a:defRPr>
            </a:lvl3pPr>
            <a:lvl4pPr marL="1598613" marR="0" indent="-227013" algn="l" defTabSz="455613" rtl="0" eaLnBrk="1" fontAlgn="base" latinLnBrk="0" hangingPunct="1">
              <a:lnSpc>
                <a:spcPct val="100000"/>
              </a:lnSpc>
              <a:spcBef>
                <a:spcPct val="20000"/>
              </a:spcBef>
              <a:spcAft>
                <a:spcPct val="0"/>
              </a:spcAft>
              <a:buClr>
                <a:srgbClr val="641345"/>
              </a:buClr>
              <a:buSzTx/>
              <a:buFont typeface="Lucida Grande"/>
              <a:buChar char="▿"/>
              <a:tabLst/>
              <a:defRPr sz="2000" kern="1200">
                <a:solidFill>
                  <a:schemeClr val="tx1"/>
                </a:solidFill>
                <a:latin typeface="Century Gothic"/>
                <a:ea typeface="+mn-ea"/>
                <a:cs typeface="Century Gothic"/>
              </a:defRPr>
            </a:lvl4pPr>
            <a:lvl5pPr marL="2055813" marR="0" indent="-227013" algn="l" defTabSz="455613" rtl="0" eaLnBrk="1" fontAlgn="base" latinLnBrk="0" hangingPunct="1">
              <a:lnSpc>
                <a:spcPct val="100000"/>
              </a:lnSpc>
              <a:spcBef>
                <a:spcPct val="20000"/>
              </a:spcBef>
              <a:spcAft>
                <a:spcPct val="0"/>
              </a:spcAft>
              <a:buClr>
                <a:srgbClr val="641345"/>
              </a:buClr>
              <a:buSzTx/>
              <a:buFont typeface="Arial" charset="0"/>
              <a:buChar char="•"/>
              <a:tabLst/>
              <a:defRPr sz="2000" kern="1200">
                <a:solidFill>
                  <a:schemeClr val="tx1"/>
                </a:solidFill>
                <a:latin typeface="Century Gothic"/>
                <a:ea typeface="+mn-ea"/>
                <a:cs typeface="Century Gothic"/>
              </a:defRPr>
            </a:lvl5pPr>
            <a:lvl6pPr marL="2514306" indent="-228573" algn="l" defTabSz="457146" rtl="0" eaLnBrk="1" latinLnBrk="0" hangingPunct="1">
              <a:spcBef>
                <a:spcPct val="20000"/>
              </a:spcBef>
              <a:buFont typeface="Arial"/>
              <a:buChar char="•"/>
              <a:defRPr sz="2000" kern="1200">
                <a:solidFill>
                  <a:schemeClr val="tx1"/>
                </a:solidFill>
                <a:latin typeface="+mn-lt"/>
                <a:ea typeface="+mn-ea"/>
                <a:cs typeface="+mn-cs"/>
              </a:defRPr>
            </a:lvl6pPr>
            <a:lvl7pPr marL="2971453" indent="-228573" algn="l" defTabSz="457146" rtl="0" eaLnBrk="1" latinLnBrk="0" hangingPunct="1">
              <a:spcBef>
                <a:spcPct val="20000"/>
              </a:spcBef>
              <a:buFont typeface="Arial"/>
              <a:buChar char="•"/>
              <a:defRPr sz="2000" kern="1200">
                <a:solidFill>
                  <a:schemeClr val="tx1"/>
                </a:solidFill>
                <a:latin typeface="+mn-lt"/>
                <a:ea typeface="+mn-ea"/>
                <a:cs typeface="+mn-cs"/>
              </a:defRPr>
            </a:lvl7pPr>
            <a:lvl8pPr marL="3428599" indent="-228573" algn="l" defTabSz="457146" rtl="0" eaLnBrk="1" latinLnBrk="0" hangingPunct="1">
              <a:spcBef>
                <a:spcPct val="20000"/>
              </a:spcBef>
              <a:buFont typeface="Arial"/>
              <a:buChar char="•"/>
              <a:defRPr sz="2000" kern="1200">
                <a:solidFill>
                  <a:schemeClr val="tx1"/>
                </a:solidFill>
                <a:latin typeface="+mn-lt"/>
                <a:ea typeface="+mn-ea"/>
                <a:cs typeface="+mn-cs"/>
              </a:defRPr>
            </a:lvl8pPr>
            <a:lvl9pPr marL="3885746" indent="-228573" algn="l" defTabSz="457146"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5613" rtl="0" eaLnBrk="1" fontAlgn="base" latinLnBrk="0" hangingPunct="1">
              <a:lnSpc>
                <a:spcPct val="100000"/>
              </a:lnSpc>
              <a:spcBef>
                <a:spcPct val="20000"/>
              </a:spcBef>
              <a:spcAft>
                <a:spcPct val="0"/>
              </a:spcAft>
              <a:buClr>
                <a:srgbClr val="641345"/>
              </a:buClr>
              <a:buSzPct val="100000"/>
              <a:buFont typeface="Webdings" pitchFamily="18" charset="2"/>
              <a:buNone/>
              <a:tabLst/>
              <a:defRPr/>
            </a:pPr>
            <a:r>
              <a:rPr kumimoji="0" lang="es-MX" sz="1600" b="1" i="0" u="none" strike="noStrike" kern="1200" cap="none" spc="0" normalizeH="0" baseline="0" noProof="0">
                <a:ln>
                  <a:noFill/>
                </a:ln>
                <a:solidFill>
                  <a:schemeClr val="accent1"/>
                </a:solidFill>
                <a:effectLst/>
                <a:uLnTx/>
                <a:uFillTx/>
                <a:latin typeface="Century Gothic" panose="020B0502020202020204" pitchFamily="34" charset="0"/>
                <a:ea typeface="Tahoma" panose="020B0604030504040204" pitchFamily="34" charset="0"/>
                <a:cs typeface="Tahoma" panose="020B0604030504040204" pitchFamily="34" charset="0"/>
              </a:rPr>
              <a:t>Los tipos de inconsistencias que se pueden presentar en la Mesa de Control son los siguientes:</a:t>
            </a:r>
          </a:p>
        </p:txBody>
      </p:sp>
      <p:sp>
        <p:nvSpPr>
          <p:cNvPr id="2" name="Título 1">
            <a:extLst>
              <a:ext uri="{FF2B5EF4-FFF2-40B4-BE49-F238E27FC236}">
                <a16:creationId xmlns:a16="http://schemas.microsoft.com/office/drawing/2014/main" id="{877681C8-4483-89CB-A16B-BB39CCC27A32}"/>
              </a:ext>
            </a:extLst>
          </p:cNvPr>
          <p:cNvSpPr txBox="1">
            <a:spLocks/>
          </p:cNvSpPr>
          <p:nvPr/>
        </p:nvSpPr>
        <p:spPr>
          <a:xfrm>
            <a:off x="664004" y="369326"/>
            <a:ext cx="4807321" cy="413963"/>
          </a:xfrm>
          <a:prstGeom prst="rect">
            <a:avLst/>
          </a:prstGeom>
        </p:spPr>
        <p:txBody>
          <a:bodyPr vert="horz" lIns="91429" tIns="45714" rIns="91429" bIns="45714" rtlCol="0" anchor="ctr">
            <a:noAutofit/>
          </a:bodyPr>
          <a:lstStyle>
            <a:lvl1pPr algn="r" defTabSz="455613" rtl="0" eaLnBrk="1" fontAlgn="base" hangingPunct="1">
              <a:spcBef>
                <a:spcPct val="0"/>
              </a:spcBef>
              <a:spcAft>
                <a:spcPct val="0"/>
              </a:spcAft>
              <a:defRPr sz="2400" kern="1200" cap="none">
                <a:solidFill>
                  <a:srgbClr val="641345"/>
                </a:solidFill>
                <a:latin typeface="Century Gothic"/>
                <a:ea typeface="+mj-ea"/>
                <a:cs typeface="Century Gothic"/>
              </a:defRPr>
            </a:lvl1pPr>
            <a:lvl2pPr algn="r" defTabSz="455613" rtl="0" eaLnBrk="1" fontAlgn="base" hangingPunct="1">
              <a:spcBef>
                <a:spcPct val="0"/>
              </a:spcBef>
              <a:spcAft>
                <a:spcPct val="0"/>
              </a:spcAft>
              <a:defRPr sz="2400">
                <a:solidFill>
                  <a:srgbClr val="983C3A"/>
                </a:solidFill>
                <a:latin typeface="Calibri" pitchFamily="34" charset="0"/>
              </a:defRPr>
            </a:lvl2pPr>
            <a:lvl3pPr algn="r" defTabSz="455613" rtl="0" eaLnBrk="1" fontAlgn="base" hangingPunct="1">
              <a:spcBef>
                <a:spcPct val="0"/>
              </a:spcBef>
              <a:spcAft>
                <a:spcPct val="0"/>
              </a:spcAft>
              <a:defRPr sz="2400">
                <a:solidFill>
                  <a:srgbClr val="983C3A"/>
                </a:solidFill>
                <a:latin typeface="Calibri" pitchFamily="34" charset="0"/>
              </a:defRPr>
            </a:lvl3pPr>
            <a:lvl4pPr algn="r" defTabSz="455613" rtl="0" eaLnBrk="1" fontAlgn="base" hangingPunct="1">
              <a:spcBef>
                <a:spcPct val="0"/>
              </a:spcBef>
              <a:spcAft>
                <a:spcPct val="0"/>
              </a:spcAft>
              <a:defRPr sz="2400">
                <a:solidFill>
                  <a:srgbClr val="983C3A"/>
                </a:solidFill>
                <a:latin typeface="Calibri" pitchFamily="34" charset="0"/>
              </a:defRPr>
            </a:lvl4pPr>
            <a:lvl5pPr algn="r" defTabSz="455613" rtl="0" eaLnBrk="1" fontAlgn="base" hangingPunct="1">
              <a:spcBef>
                <a:spcPct val="0"/>
              </a:spcBef>
              <a:spcAft>
                <a:spcPct val="0"/>
              </a:spcAft>
              <a:defRPr sz="2400">
                <a:solidFill>
                  <a:srgbClr val="983C3A"/>
                </a:solidFill>
                <a:latin typeface="Calibri" pitchFamily="34" charset="0"/>
              </a:defRPr>
            </a:lvl5pPr>
            <a:lvl6pPr marL="457200" algn="r" defTabSz="455613" rtl="0" eaLnBrk="1" fontAlgn="base" hangingPunct="1">
              <a:spcBef>
                <a:spcPct val="0"/>
              </a:spcBef>
              <a:spcAft>
                <a:spcPct val="0"/>
              </a:spcAft>
              <a:defRPr sz="2400">
                <a:solidFill>
                  <a:srgbClr val="983C3A"/>
                </a:solidFill>
                <a:latin typeface="Calibri" pitchFamily="34" charset="0"/>
              </a:defRPr>
            </a:lvl6pPr>
            <a:lvl7pPr marL="914400" algn="r" defTabSz="455613" rtl="0" eaLnBrk="1" fontAlgn="base" hangingPunct="1">
              <a:spcBef>
                <a:spcPct val="0"/>
              </a:spcBef>
              <a:spcAft>
                <a:spcPct val="0"/>
              </a:spcAft>
              <a:defRPr sz="2400">
                <a:solidFill>
                  <a:srgbClr val="983C3A"/>
                </a:solidFill>
                <a:latin typeface="Calibri" pitchFamily="34" charset="0"/>
              </a:defRPr>
            </a:lvl7pPr>
            <a:lvl8pPr marL="1371600" algn="r" defTabSz="455613" rtl="0" eaLnBrk="1" fontAlgn="base" hangingPunct="1">
              <a:spcBef>
                <a:spcPct val="0"/>
              </a:spcBef>
              <a:spcAft>
                <a:spcPct val="0"/>
              </a:spcAft>
              <a:defRPr sz="2400">
                <a:solidFill>
                  <a:srgbClr val="983C3A"/>
                </a:solidFill>
                <a:latin typeface="Calibri" pitchFamily="34" charset="0"/>
              </a:defRPr>
            </a:lvl8pPr>
            <a:lvl9pPr marL="1828800" algn="r" defTabSz="455613" rtl="0" eaLnBrk="1" fontAlgn="base" hangingPunct="1">
              <a:spcBef>
                <a:spcPct val="0"/>
              </a:spcBef>
              <a:spcAft>
                <a:spcPct val="0"/>
              </a:spcAft>
              <a:defRPr sz="2400">
                <a:solidFill>
                  <a:srgbClr val="983C3A"/>
                </a:solidFill>
                <a:latin typeface="Calibri" pitchFamily="34" charset="0"/>
              </a:defRPr>
            </a:lvl9pPr>
          </a:lstStyle>
          <a:p>
            <a:pPr marL="0" marR="0" lvl="0" indent="0" algn="l" defTabSz="455613" rtl="0" eaLnBrk="1" fontAlgn="base" latinLnBrk="0" hangingPunct="1">
              <a:lnSpc>
                <a:spcPct val="100000"/>
              </a:lnSpc>
              <a:spcBef>
                <a:spcPct val="0"/>
              </a:spcBef>
              <a:spcAft>
                <a:spcPct val="0"/>
              </a:spcAft>
              <a:buClrTx/>
              <a:buSzTx/>
              <a:buFontTx/>
              <a:buNone/>
              <a:tabLst>
                <a:tab pos="1344216" algn="l"/>
              </a:tabLst>
              <a:defRPr/>
            </a:pPr>
            <a:endParaRPr kumimoji="0" lang="es-MX" sz="2000" b="0" i="0" u="none" strike="noStrike" kern="1200" cap="none" spc="0" normalizeH="0" baseline="0" noProof="0">
              <a:ln>
                <a:noFill/>
              </a:ln>
              <a:solidFill>
                <a:srgbClr val="7030A0"/>
              </a:solidFill>
              <a:effectLst/>
              <a:uLnTx/>
              <a:uFillTx/>
              <a:latin typeface="Century Gothic" panose="020B0502020202020204" pitchFamily="34" charset="0"/>
              <a:ea typeface="+mj-ea"/>
            </a:endParaRPr>
          </a:p>
        </p:txBody>
      </p:sp>
      <p:sp>
        <p:nvSpPr>
          <p:cNvPr id="4" name="Título 3">
            <a:extLst>
              <a:ext uri="{FF2B5EF4-FFF2-40B4-BE49-F238E27FC236}">
                <a16:creationId xmlns:a16="http://schemas.microsoft.com/office/drawing/2014/main" id="{9A971704-331C-F9B8-7F54-1CD07697EEB8}"/>
              </a:ext>
            </a:extLst>
          </p:cNvPr>
          <p:cNvSpPr>
            <a:spLocks noGrp="1"/>
          </p:cNvSpPr>
          <p:nvPr>
            <p:ph type="title"/>
          </p:nvPr>
        </p:nvSpPr>
        <p:spPr/>
        <p:txBody>
          <a:bodyPr>
            <a:normAutofit/>
          </a:bodyPr>
          <a:lstStyle/>
          <a:p>
            <a:r>
              <a:rPr lang="es-MX"/>
              <a:t>Inconsistencias</a:t>
            </a:r>
          </a:p>
        </p:txBody>
      </p:sp>
    </p:spTree>
    <p:extLst>
      <p:ext uri="{BB962C8B-B14F-4D97-AF65-F5344CB8AC3E}">
        <p14:creationId xmlns:p14="http://schemas.microsoft.com/office/powerpoint/2010/main" val="699168727"/>
      </p:ext>
    </p:extLst>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7CE7A925-31B1-A6FA-EEDB-92AD41A01969}"/>
              </a:ext>
            </a:extLst>
          </p:cNvPr>
          <p:cNvSpPr>
            <a:spLocks noGrp="1"/>
          </p:cNvSpPr>
          <p:nvPr>
            <p:ph type="title"/>
          </p:nvPr>
        </p:nvSpPr>
        <p:spPr/>
        <p:txBody>
          <a:bodyPr/>
          <a:lstStyle/>
          <a:p>
            <a:r>
              <a:rPr lang="es-MX"/>
              <a:t>Inconsistencia - Credencial No Válida</a:t>
            </a:r>
          </a:p>
        </p:txBody>
      </p:sp>
      <p:sp>
        <p:nvSpPr>
          <p:cNvPr id="15" name="Marcador de contenido 3"/>
          <p:cNvSpPr txBox="1">
            <a:spLocks/>
          </p:cNvSpPr>
          <p:nvPr/>
        </p:nvSpPr>
        <p:spPr bwMode="auto">
          <a:xfrm>
            <a:off x="3085997" y="1123850"/>
            <a:ext cx="6057330" cy="273622"/>
          </a:xfrm>
          <a:prstGeom prst="rect">
            <a:avLst/>
          </a:prstGeom>
          <a:noFill/>
          <a:ln w="9525">
            <a:noFill/>
            <a:miter lim="800000"/>
            <a:headEnd/>
            <a:tailEnd/>
          </a:ln>
        </p:spPr>
        <p:txBody>
          <a:bodyPr vert="horz" wrap="square" lIns="68572" tIns="34286" rIns="68572" bIns="34286" numCol="1" anchor="t" anchorCtr="0" compatLnSpc="1">
            <a:prstTxWarp prst="textNoShape">
              <a:avLst/>
            </a:prstTxWarp>
          </a:bodyPr>
          <a:lstStyle>
            <a:lvl1pPr marL="341313" marR="0" indent="-341313" algn="l" defTabSz="455613" rtl="0" eaLnBrk="1" fontAlgn="base" latinLnBrk="0" hangingPunct="1">
              <a:lnSpc>
                <a:spcPct val="100000"/>
              </a:lnSpc>
              <a:spcBef>
                <a:spcPct val="20000"/>
              </a:spcBef>
              <a:spcAft>
                <a:spcPct val="0"/>
              </a:spcAft>
              <a:buClr>
                <a:srgbClr val="641345"/>
              </a:buClr>
              <a:buSzPct val="100000"/>
              <a:buFont typeface="Webdings" pitchFamily="18" charset="2"/>
              <a:buChar char=""/>
              <a:tabLst/>
              <a:defRPr sz="3200" kern="1200">
                <a:solidFill>
                  <a:schemeClr val="tx1"/>
                </a:solidFill>
                <a:latin typeface="Century Gothic"/>
                <a:ea typeface="+mn-ea"/>
                <a:cs typeface="Century Gothic"/>
              </a:defRPr>
            </a:lvl1pPr>
            <a:lvl2pPr marL="741363" marR="0" indent="-284163" algn="l" defTabSz="455613" rtl="0" eaLnBrk="1" fontAlgn="base" latinLnBrk="0" hangingPunct="1">
              <a:lnSpc>
                <a:spcPct val="100000"/>
              </a:lnSpc>
              <a:spcBef>
                <a:spcPct val="20000"/>
              </a:spcBef>
              <a:spcAft>
                <a:spcPct val="0"/>
              </a:spcAft>
              <a:buClr>
                <a:srgbClr val="641345"/>
              </a:buClr>
              <a:buSzPct val="70000"/>
              <a:buFont typeface="Lucida Grande"/>
              <a:buChar char="▹"/>
              <a:tabLst/>
              <a:defRPr sz="2800" kern="1200">
                <a:solidFill>
                  <a:schemeClr val="tx1"/>
                </a:solidFill>
                <a:latin typeface="Century Gothic"/>
                <a:ea typeface="+mn-ea"/>
                <a:cs typeface="Century Gothic"/>
              </a:defRPr>
            </a:lvl2pPr>
            <a:lvl3pPr marL="1141413" marR="0" indent="-227013" algn="l" defTabSz="455613" rtl="0" eaLnBrk="1" fontAlgn="base" latinLnBrk="0" hangingPunct="1">
              <a:lnSpc>
                <a:spcPct val="100000"/>
              </a:lnSpc>
              <a:spcBef>
                <a:spcPct val="20000"/>
              </a:spcBef>
              <a:spcAft>
                <a:spcPct val="0"/>
              </a:spcAft>
              <a:buClr>
                <a:srgbClr val="641345"/>
              </a:buClr>
              <a:buSzPct val="80000"/>
              <a:buFont typeface="Lucida Grande"/>
              <a:buChar char="▾"/>
              <a:tabLst/>
              <a:defRPr sz="2400" kern="1200">
                <a:solidFill>
                  <a:schemeClr val="tx1"/>
                </a:solidFill>
                <a:latin typeface="Century Gothic"/>
                <a:ea typeface="+mn-ea"/>
                <a:cs typeface="Century Gothic"/>
              </a:defRPr>
            </a:lvl3pPr>
            <a:lvl4pPr marL="1598613" marR="0" indent="-227013" algn="l" defTabSz="455613" rtl="0" eaLnBrk="1" fontAlgn="base" latinLnBrk="0" hangingPunct="1">
              <a:lnSpc>
                <a:spcPct val="100000"/>
              </a:lnSpc>
              <a:spcBef>
                <a:spcPct val="20000"/>
              </a:spcBef>
              <a:spcAft>
                <a:spcPct val="0"/>
              </a:spcAft>
              <a:buClr>
                <a:srgbClr val="641345"/>
              </a:buClr>
              <a:buSzTx/>
              <a:buFont typeface="Lucida Grande"/>
              <a:buChar char="▿"/>
              <a:tabLst/>
              <a:defRPr sz="2000" kern="1200">
                <a:solidFill>
                  <a:schemeClr val="tx1"/>
                </a:solidFill>
                <a:latin typeface="Century Gothic"/>
                <a:ea typeface="+mn-ea"/>
                <a:cs typeface="Century Gothic"/>
              </a:defRPr>
            </a:lvl4pPr>
            <a:lvl5pPr marL="2055813" marR="0" indent="-227013" algn="l" defTabSz="455613" rtl="0" eaLnBrk="1" fontAlgn="base" latinLnBrk="0" hangingPunct="1">
              <a:lnSpc>
                <a:spcPct val="100000"/>
              </a:lnSpc>
              <a:spcBef>
                <a:spcPct val="20000"/>
              </a:spcBef>
              <a:spcAft>
                <a:spcPct val="0"/>
              </a:spcAft>
              <a:buClr>
                <a:srgbClr val="641345"/>
              </a:buClr>
              <a:buSzTx/>
              <a:buFont typeface="Arial" charset="0"/>
              <a:buChar char="•"/>
              <a:tabLst/>
              <a:defRPr sz="2000" kern="1200">
                <a:solidFill>
                  <a:schemeClr val="tx1"/>
                </a:solidFill>
                <a:latin typeface="Century Gothic"/>
                <a:ea typeface="+mn-ea"/>
                <a:cs typeface="Century Gothic"/>
              </a:defRPr>
            </a:lvl5pPr>
            <a:lvl6pPr marL="2514306" indent="-228573" algn="l" defTabSz="457146" rtl="0" eaLnBrk="1" latinLnBrk="0" hangingPunct="1">
              <a:spcBef>
                <a:spcPct val="20000"/>
              </a:spcBef>
              <a:buFont typeface="Arial"/>
              <a:buChar char="•"/>
              <a:defRPr sz="2000" kern="1200">
                <a:solidFill>
                  <a:schemeClr val="tx1"/>
                </a:solidFill>
                <a:latin typeface="+mn-lt"/>
                <a:ea typeface="+mn-ea"/>
                <a:cs typeface="+mn-cs"/>
              </a:defRPr>
            </a:lvl6pPr>
            <a:lvl7pPr marL="2971453" indent="-228573" algn="l" defTabSz="457146" rtl="0" eaLnBrk="1" latinLnBrk="0" hangingPunct="1">
              <a:spcBef>
                <a:spcPct val="20000"/>
              </a:spcBef>
              <a:buFont typeface="Arial"/>
              <a:buChar char="•"/>
              <a:defRPr sz="2000" kern="1200">
                <a:solidFill>
                  <a:schemeClr val="tx1"/>
                </a:solidFill>
                <a:latin typeface="+mn-lt"/>
                <a:ea typeface="+mn-ea"/>
                <a:cs typeface="+mn-cs"/>
              </a:defRPr>
            </a:lvl7pPr>
            <a:lvl8pPr marL="3428599" indent="-228573" algn="l" defTabSz="457146" rtl="0" eaLnBrk="1" latinLnBrk="0" hangingPunct="1">
              <a:spcBef>
                <a:spcPct val="20000"/>
              </a:spcBef>
              <a:buFont typeface="Arial"/>
              <a:buChar char="•"/>
              <a:defRPr sz="2000" kern="1200">
                <a:solidFill>
                  <a:schemeClr val="tx1"/>
                </a:solidFill>
                <a:latin typeface="+mn-lt"/>
                <a:ea typeface="+mn-ea"/>
                <a:cs typeface="+mn-cs"/>
              </a:defRPr>
            </a:lvl8pPr>
            <a:lvl9pPr marL="3885746" indent="-228573" algn="l" defTabSz="457146" rtl="0" eaLnBrk="1" latinLnBrk="0" hangingPunct="1">
              <a:spcBef>
                <a:spcPct val="20000"/>
              </a:spcBef>
              <a:buFont typeface="Arial"/>
              <a:buChar char="•"/>
              <a:defRPr sz="2000" kern="1200">
                <a:solidFill>
                  <a:schemeClr val="tx1"/>
                </a:solidFill>
                <a:latin typeface="+mn-lt"/>
                <a:ea typeface="+mn-ea"/>
                <a:cs typeface="+mn-cs"/>
              </a:defRPr>
            </a:lvl9pPr>
          </a:lstStyle>
          <a:p>
            <a:pPr marL="342900" marR="0" lvl="0" indent="-342900" algn="ctr" defTabSz="455613" rtl="0" eaLnBrk="1" fontAlgn="base" latinLnBrk="0" hangingPunct="1">
              <a:lnSpc>
                <a:spcPct val="100000"/>
              </a:lnSpc>
              <a:spcBef>
                <a:spcPct val="20000"/>
              </a:spcBef>
              <a:spcAft>
                <a:spcPct val="0"/>
              </a:spcAft>
              <a:buClr>
                <a:srgbClr val="D5007F"/>
              </a:buClr>
              <a:buSzPct val="100000"/>
              <a:buFont typeface="+mj-lt"/>
              <a:buAutoNum type="alphaLcParenR"/>
              <a:tabLst/>
              <a:defRPr/>
            </a:pPr>
            <a:r>
              <a:rPr kumimoji="0" lang="es-MX" sz="1600" b="1" i="0" u="none" strike="noStrike" kern="1200" cap="none" spc="0" normalizeH="0" baseline="0" noProof="0">
                <a:ln>
                  <a:noFill/>
                </a:ln>
                <a:solidFill>
                  <a:schemeClr val="accent1"/>
                </a:solidFill>
                <a:effectLst/>
                <a:uLnTx/>
                <a:uFillTx/>
                <a:latin typeface="Century Gothic"/>
                <a:ea typeface="+mn-ea"/>
                <a:cs typeface="Calibri" pitchFamily="34" charset="0"/>
              </a:rPr>
              <a:t>DOS ANVERSOS O DOS REVERSOS DE LA MISMA CPV</a:t>
            </a:r>
            <a:endParaRPr kumimoji="0" lang="es-MX" sz="1600" b="0" i="0" u="none" strike="noStrike" kern="1200" cap="none" spc="0" normalizeH="0" baseline="0" noProof="0">
              <a:ln>
                <a:noFill/>
              </a:ln>
              <a:solidFill>
                <a:schemeClr val="accent1"/>
              </a:solidFill>
              <a:effectLst/>
              <a:uLnTx/>
              <a:uFillTx/>
              <a:latin typeface="Century Gothic"/>
              <a:ea typeface="+mn-ea"/>
              <a:cs typeface="Calibri" pitchFamily="34" charset="0"/>
            </a:endParaRPr>
          </a:p>
        </p:txBody>
      </p:sp>
      <p:pic>
        <p:nvPicPr>
          <p:cNvPr id="21" name="Imagen 20">
            <a:extLst>
              <a:ext uri="{FF2B5EF4-FFF2-40B4-BE49-F238E27FC236}">
                <a16:creationId xmlns:a16="http://schemas.microsoft.com/office/drawing/2014/main" id="{7461F75D-DD7A-4574-8C41-3AA2AE36C1F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716595" y="4255929"/>
            <a:ext cx="2190544" cy="1379215"/>
          </a:xfrm>
          <a:prstGeom prst="rect">
            <a:avLst/>
          </a:prstGeom>
          <a:ln>
            <a:noFill/>
          </a:ln>
        </p:spPr>
      </p:pic>
      <p:pic>
        <p:nvPicPr>
          <p:cNvPr id="22" name="Imagen 21">
            <a:extLst>
              <a:ext uri="{FF2B5EF4-FFF2-40B4-BE49-F238E27FC236}">
                <a16:creationId xmlns:a16="http://schemas.microsoft.com/office/drawing/2014/main" id="{7461F75D-DD7A-4574-8C41-3AA2AE36C1F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284862" y="4255930"/>
            <a:ext cx="2190544" cy="1387222"/>
          </a:xfrm>
          <a:prstGeom prst="rect">
            <a:avLst/>
          </a:prstGeom>
          <a:ln>
            <a:noFill/>
          </a:ln>
        </p:spPr>
      </p:pic>
      <p:pic>
        <p:nvPicPr>
          <p:cNvPr id="19" name="Imagen 18">
            <a:extLst>
              <a:ext uri="{FF2B5EF4-FFF2-40B4-BE49-F238E27FC236}">
                <a16:creationId xmlns:a16="http://schemas.microsoft.com/office/drawing/2014/main" id="{D5B43B92-4535-4FAC-8AE0-585AF2B7BE88}"/>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3716595" y="2458672"/>
            <a:ext cx="2190544" cy="1369695"/>
          </a:xfrm>
          <a:prstGeom prst="rect">
            <a:avLst/>
          </a:prstGeom>
          <a:noFill/>
          <a:ln>
            <a:noFill/>
          </a:ln>
        </p:spPr>
      </p:pic>
      <p:sp>
        <p:nvSpPr>
          <p:cNvPr id="24" name="Cuadro de texto 2">
            <a:extLst>
              <a:ext uri="{FF2B5EF4-FFF2-40B4-BE49-F238E27FC236}">
                <a16:creationId xmlns:a16="http://schemas.microsoft.com/office/drawing/2014/main" id="{6C1EB726-3A52-467A-ABB6-59170C5915C4}"/>
              </a:ext>
            </a:extLst>
          </p:cNvPr>
          <p:cNvSpPr txBox="1">
            <a:spLocks noChangeArrowheads="1"/>
          </p:cNvSpPr>
          <p:nvPr/>
        </p:nvSpPr>
        <p:spPr bwMode="auto">
          <a:xfrm>
            <a:off x="4120743" y="3830841"/>
            <a:ext cx="1722396" cy="341210"/>
          </a:xfrm>
          <a:prstGeom prst="rect">
            <a:avLst/>
          </a:prstGeom>
          <a:solidFill>
            <a:srgbClr val="FFFFFF"/>
          </a:solidFill>
          <a:ln w="9525">
            <a:noFill/>
            <a:miter lim="800000"/>
            <a:headEnd/>
            <a:tailEnd/>
          </a:ln>
        </p:spPr>
        <p:txBody>
          <a:bodyPr rot="0" vert="horz" wrap="square" lIns="27000" tIns="27000" rIns="27000" bIns="27000" anchor="ctr" anchorCtr="0">
            <a:noAutofit/>
          </a:bodyPr>
          <a:lstStyle/>
          <a:p>
            <a:pPr marL="4763" marR="345758" lvl="0" indent="-4763" algn="ctr" defTabSz="914400" rtl="0" eaLnBrk="1" fontAlgn="auto" latinLnBrk="0" hangingPunct="1">
              <a:lnSpc>
                <a:spcPct val="103000"/>
              </a:lnSpc>
              <a:spcBef>
                <a:spcPts val="0"/>
              </a:spcBef>
              <a:spcAft>
                <a:spcPts val="832"/>
              </a:spcAft>
              <a:buClrTx/>
              <a:buSzTx/>
              <a:buFontTx/>
              <a:buNone/>
              <a:tabLst/>
              <a:defRPr/>
            </a:pPr>
            <a:r>
              <a:rPr kumimoji="0" lang="es-MX" sz="1400" b="0" i="0" u="none" strike="noStrike" kern="1200" cap="none" spc="0" normalizeH="0" baseline="0" noProof="0">
                <a:ln>
                  <a:noFill/>
                </a:ln>
                <a:solidFill>
                  <a:srgbClr val="641345"/>
                </a:solidFill>
                <a:effectLst/>
                <a:uLnTx/>
                <a:uFillTx/>
                <a:latin typeface="Century Gothic" panose="020B0502020202020204" pitchFamily="34" charset="0"/>
                <a:ea typeface="Tahoma" panose="020B0604030504040204" pitchFamily="34" charset="0"/>
                <a:cs typeface="Tahoma" panose="020B0604030504040204" pitchFamily="34" charset="0"/>
              </a:rPr>
              <a:t>Anverso</a:t>
            </a:r>
          </a:p>
        </p:txBody>
      </p:sp>
      <p:sp>
        <p:nvSpPr>
          <p:cNvPr id="25" name="Cuadro de texto 2">
            <a:extLst>
              <a:ext uri="{FF2B5EF4-FFF2-40B4-BE49-F238E27FC236}">
                <a16:creationId xmlns:a16="http://schemas.microsoft.com/office/drawing/2014/main" id="{25297628-60FD-4A50-95A6-ACB0C81418A9}"/>
              </a:ext>
            </a:extLst>
          </p:cNvPr>
          <p:cNvSpPr txBox="1">
            <a:spLocks noChangeArrowheads="1"/>
          </p:cNvSpPr>
          <p:nvPr/>
        </p:nvSpPr>
        <p:spPr bwMode="auto">
          <a:xfrm>
            <a:off x="6348863" y="3830842"/>
            <a:ext cx="2550082" cy="329343"/>
          </a:xfrm>
          <a:prstGeom prst="rect">
            <a:avLst/>
          </a:prstGeom>
          <a:solidFill>
            <a:srgbClr val="FFFFFF"/>
          </a:solidFill>
          <a:ln w="9525">
            <a:noFill/>
            <a:miter lim="800000"/>
            <a:headEnd/>
            <a:tailEnd/>
          </a:ln>
        </p:spPr>
        <p:txBody>
          <a:bodyPr rot="0" vert="horz" wrap="square" lIns="68580" tIns="34290" rIns="68580" bIns="34290" anchor="t" anchorCtr="0">
            <a:noAutofit/>
          </a:bodyPr>
          <a:lstStyle/>
          <a:p>
            <a:pPr marL="4763" marR="345758" lvl="0" indent="-4763" algn="ctr" defTabSz="914400" rtl="0" eaLnBrk="1" fontAlgn="auto" latinLnBrk="0" hangingPunct="1">
              <a:lnSpc>
                <a:spcPct val="103000"/>
              </a:lnSpc>
              <a:spcBef>
                <a:spcPts val="0"/>
              </a:spcBef>
              <a:spcAft>
                <a:spcPts val="832"/>
              </a:spcAft>
              <a:buClrTx/>
              <a:buSzTx/>
              <a:buFontTx/>
              <a:buNone/>
              <a:tabLst/>
              <a:defRPr/>
            </a:pPr>
            <a:r>
              <a:rPr kumimoji="0" lang="es-MX" sz="1400" b="0" i="0" u="none" strike="noStrike" kern="1200" cap="none" spc="0" normalizeH="0" baseline="0" noProof="0">
                <a:ln>
                  <a:noFill/>
                </a:ln>
                <a:solidFill>
                  <a:srgbClr val="641345"/>
                </a:solidFill>
                <a:effectLst/>
                <a:uLnTx/>
                <a:uFillTx/>
                <a:latin typeface="Century Gothic" panose="020B0502020202020204" pitchFamily="34" charset="0"/>
                <a:ea typeface="Tahoma" panose="020B0604030504040204" pitchFamily="34" charset="0"/>
                <a:cs typeface="Tahoma" panose="020B0604030504040204" pitchFamily="34" charset="0"/>
              </a:rPr>
              <a:t>Reverso</a:t>
            </a:r>
          </a:p>
        </p:txBody>
      </p:sp>
      <p:sp>
        <p:nvSpPr>
          <p:cNvPr id="4" name="Rectángulo 3"/>
          <p:cNvSpPr/>
          <p:nvPr/>
        </p:nvSpPr>
        <p:spPr>
          <a:xfrm>
            <a:off x="494655" y="1660114"/>
            <a:ext cx="10263478" cy="58477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MX" sz="1600" b="0" i="0" u="none" strike="noStrike" kern="1200" cap="none" spc="0" normalizeH="0" baseline="0" noProof="0">
                <a:ln>
                  <a:noFill/>
                </a:ln>
                <a:solidFill>
                  <a:schemeClr val="accent1"/>
                </a:solidFill>
                <a:effectLst/>
                <a:uLnTx/>
                <a:uFillTx/>
                <a:latin typeface="Century Gothic" panose="020B0502020202020204" pitchFamily="34" charset="0"/>
                <a:ea typeface="+mn-ea"/>
                <a:cs typeface="Calibri" pitchFamily="34" charset="0"/>
              </a:rPr>
              <a:t>Registros en los que la imagen del original de la CPV que emite esta autoridad corresponda únicamente al anverso o reverso de la misma. </a:t>
            </a:r>
          </a:p>
        </p:txBody>
      </p:sp>
      <p:pic>
        <p:nvPicPr>
          <p:cNvPr id="26" name="Imagen 25">
            <a:extLst>
              <a:ext uri="{FF2B5EF4-FFF2-40B4-BE49-F238E27FC236}">
                <a16:creationId xmlns:a16="http://schemas.microsoft.com/office/drawing/2014/main" id="{D5B43B92-4535-4FAC-8AE0-585AF2B7BE88}"/>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6284861" y="2458671"/>
            <a:ext cx="2190544" cy="1369695"/>
          </a:xfrm>
          <a:prstGeom prst="rect">
            <a:avLst/>
          </a:prstGeom>
          <a:noFill/>
          <a:ln>
            <a:noFill/>
          </a:ln>
        </p:spPr>
      </p:pic>
      <p:sp>
        <p:nvSpPr>
          <p:cNvPr id="14" name="Cuadro de texto 2">
            <a:extLst>
              <a:ext uri="{FF2B5EF4-FFF2-40B4-BE49-F238E27FC236}">
                <a16:creationId xmlns:a16="http://schemas.microsoft.com/office/drawing/2014/main" id="{6C1EB726-3A52-467A-ABB6-59170C5915C4}"/>
              </a:ext>
            </a:extLst>
          </p:cNvPr>
          <p:cNvSpPr txBox="1">
            <a:spLocks noChangeArrowheads="1"/>
          </p:cNvSpPr>
          <p:nvPr/>
        </p:nvSpPr>
        <p:spPr bwMode="auto">
          <a:xfrm>
            <a:off x="3886669" y="5635143"/>
            <a:ext cx="2190544" cy="329343"/>
          </a:xfrm>
          <a:prstGeom prst="rect">
            <a:avLst/>
          </a:prstGeom>
          <a:solidFill>
            <a:srgbClr val="FFFFFF"/>
          </a:solidFill>
          <a:ln w="9525">
            <a:noFill/>
            <a:miter lim="800000"/>
            <a:headEnd/>
            <a:tailEnd/>
          </a:ln>
        </p:spPr>
        <p:txBody>
          <a:bodyPr rot="0" vert="horz" wrap="square" lIns="27000" tIns="27000" rIns="27000" bIns="27000" anchor="ctr" anchorCtr="0">
            <a:noAutofit/>
          </a:bodyPr>
          <a:lstStyle/>
          <a:p>
            <a:pPr marL="4763" marR="345758" lvl="0" indent="-4763" algn="ctr" defTabSz="914400" rtl="0" eaLnBrk="1" fontAlgn="auto" latinLnBrk="0" hangingPunct="1">
              <a:lnSpc>
                <a:spcPct val="103000"/>
              </a:lnSpc>
              <a:spcBef>
                <a:spcPts val="0"/>
              </a:spcBef>
              <a:spcAft>
                <a:spcPts val="832"/>
              </a:spcAft>
              <a:buClrTx/>
              <a:buSzTx/>
              <a:buFontTx/>
              <a:buNone/>
              <a:tabLst/>
              <a:defRPr/>
            </a:pPr>
            <a:r>
              <a:rPr kumimoji="0" lang="es-MX" sz="1400" b="0" i="0" u="none" strike="noStrike" kern="1200" cap="none" spc="0" normalizeH="0" baseline="0" noProof="0">
                <a:ln>
                  <a:noFill/>
                </a:ln>
                <a:solidFill>
                  <a:srgbClr val="641345"/>
                </a:solidFill>
                <a:effectLst/>
                <a:uLnTx/>
                <a:uFillTx/>
                <a:latin typeface="Century Gothic" panose="020B0502020202020204" pitchFamily="34" charset="0"/>
                <a:ea typeface="Tahoma" panose="020B0604030504040204" pitchFamily="34" charset="0"/>
                <a:cs typeface="Tahoma" panose="020B0604030504040204" pitchFamily="34" charset="0"/>
              </a:rPr>
              <a:t>Anverso</a:t>
            </a:r>
          </a:p>
        </p:txBody>
      </p:sp>
      <p:sp>
        <p:nvSpPr>
          <p:cNvPr id="16" name="Cuadro de texto 2">
            <a:extLst>
              <a:ext uri="{FF2B5EF4-FFF2-40B4-BE49-F238E27FC236}">
                <a16:creationId xmlns:a16="http://schemas.microsoft.com/office/drawing/2014/main" id="{25297628-60FD-4A50-95A6-ACB0C81418A9}"/>
              </a:ext>
            </a:extLst>
          </p:cNvPr>
          <p:cNvSpPr txBox="1">
            <a:spLocks noChangeArrowheads="1"/>
          </p:cNvSpPr>
          <p:nvPr/>
        </p:nvSpPr>
        <p:spPr bwMode="auto">
          <a:xfrm>
            <a:off x="6387016" y="5635142"/>
            <a:ext cx="2473777" cy="329343"/>
          </a:xfrm>
          <a:prstGeom prst="rect">
            <a:avLst/>
          </a:prstGeom>
          <a:solidFill>
            <a:srgbClr val="FFFFFF"/>
          </a:solidFill>
          <a:ln w="9525">
            <a:noFill/>
            <a:miter lim="800000"/>
            <a:headEnd/>
            <a:tailEnd/>
          </a:ln>
        </p:spPr>
        <p:txBody>
          <a:bodyPr rot="0" vert="horz" wrap="square" lIns="68580" tIns="34290" rIns="68580" bIns="34290" anchor="t" anchorCtr="0">
            <a:noAutofit/>
          </a:bodyPr>
          <a:lstStyle/>
          <a:p>
            <a:pPr marL="4763" marR="345758" lvl="0" indent="-4763" algn="ctr" defTabSz="914400" rtl="0" eaLnBrk="1" fontAlgn="auto" latinLnBrk="0" hangingPunct="1">
              <a:lnSpc>
                <a:spcPct val="103000"/>
              </a:lnSpc>
              <a:spcBef>
                <a:spcPts val="0"/>
              </a:spcBef>
              <a:spcAft>
                <a:spcPts val="832"/>
              </a:spcAft>
              <a:buClrTx/>
              <a:buSzTx/>
              <a:buFontTx/>
              <a:buNone/>
              <a:tabLst/>
              <a:defRPr/>
            </a:pPr>
            <a:r>
              <a:rPr kumimoji="0" lang="es-MX" sz="1400" b="0" i="0" u="none" strike="noStrike" kern="1200" cap="none" spc="0" normalizeH="0" baseline="0" noProof="0">
                <a:ln>
                  <a:noFill/>
                </a:ln>
                <a:solidFill>
                  <a:srgbClr val="641345"/>
                </a:solidFill>
                <a:effectLst/>
                <a:uLnTx/>
                <a:uFillTx/>
                <a:latin typeface="Century Gothic" panose="020B0502020202020204" pitchFamily="34" charset="0"/>
                <a:ea typeface="Tahoma" panose="020B0604030504040204" pitchFamily="34" charset="0"/>
                <a:cs typeface="Tahoma" panose="020B0604030504040204" pitchFamily="34" charset="0"/>
              </a:rPr>
              <a:t>Reverso</a:t>
            </a:r>
          </a:p>
        </p:txBody>
      </p:sp>
    </p:spTree>
    <p:extLst>
      <p:ext uri="{BB962C8B-B14F-4D97-AF65-F5344CB8AC3E}">
        <p14:creationId xmlns:p14="http://schemas.microsoft.com/office/powerpoint/2010/main" val="627491503"/>
      </p:ext>
    </p:extLst>
  </p:cSld>
  <p:clrMapOvr>
    <a:masterClrMapping/>
  </p:clrMapOvr>
  <p:transition spd="slow">
    <p:push dir="u"/>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ítulo 12">
            <a:extLst>
              <a:ext uri="{FF2B5EF4-FFF2-40B4-BE49-F238E27FC236}">
                <a16:creationId xmlns:a16="http://schemas.microsoft.com/office/drawing/2014/main" id="{A284274E-3905-3694-31C0-B8B6CBBAB160}"/>
              </a:ext>
            </a:extLst>
          </p:cNvPr>
          <p:cNvSpPr>
            <a:spLocks noGrp="1"/>
          </p:cNvSpPr>
          <p:nvPr>
            <p:ph type="title"/>
          </p:nvPr>
        </p:nvSpPr>
        <p:spPr/>
        <p:txBody>
          <a:bodyPr/>
          <a:lstStyle/>
          <a:p>
            <a:r>
              <a:rPr lang="es-MX"/>
              <a:t>Inconsistencia - Credencial No Válida</a:t>
            </a:r>
          </a:p>
        </p:txBody>
      </p:sp>
      <p:sp>
        <p:nvSpPr>
          <p:cNvPr id="15" name="Marcador de contenido 3"/>
          <p:cNvSpPr txBox="1">
            <a:spLocks/>
          </p:cNvSpPr>
          <p:nvPr/>
        </p:nvSpPr>
        <p:spPr bwMode="auto">
          <a:xfrm>
            <a:off x="3124770" y="1345833"/>
            <a:ext cx="6057330" cy="273622"/>
          </a:xfrm>
          <a:prstGeom prst="rect">
            <a:avLst/>
          </a:prstGeom>
          <a:noFill/>
          <a:ln w="9525">
            <a:noFill/>
            <a:miter lim="800000"/>
            <a:headEnd/>
            <a:tailEnd/>
          </a:ln>
        </p:spPr>
        <p:txBody>
          <a:bodyPr vert="horz" wrap="square" lIns="68572" tIns="34286" rIns="68572" bIns="34286" numCol="1" anchor="t" anchorCtr="0" compatLnSpc="1">
            <a:prstTxWarp prst="textNoShape">
              <a:avLst/>
            </a:prstTxWarp>
          </a:bodyPr>
          <a:lstStyle>
            <a:lvl1pPr marL="341313" marR="0" indent="-341313" algn="l" defTabSz="455613" rtl="0" eaLnBrk="1" fontAlgn="base" latinLnBrk="0" hangingPunct="1">
              <a:lnSpc>
                <a:spcPct val="100000"/>
              </a:lnSpc>
              <a:spcBef>
                <a:spcPct val="20000"/>
              </a:spcBef>
              <a:spcAft>
                <a:spcPct val="0"/>
              </a:spcAft>
              <a:buClr>
                <a:srgbClr val="641345"/>
              </a:buClr>
              <a:buSzPct val="100000"/>
              <a:buFont typeface="Webdings" pitchFamily="18" charset="2"/>
              <a:buChar char=""/>
              <a:tabLst/>
              <a:defRPr sz="3200" kern="1200">
                <a:solidFill>
                  <a:schemeClr val="tx1"/>
                </a:solidFill>
                <a:latin typeface="Century Gothic"/>
                <a:ea typeface="+mn-ea"/>
                <a:cs typeface="Century Gothic"/>
              </a:defRPr>
            </a:lvl1pPr>
            <a:lvl2pPr marL="741363" marR="0" indent="-284163" algn="l" defTabSz="455613" rtl="0" eaLnBrk="1" fontAlgn="base" latinLnBrk="0" hangingPunct="1">
              <a:lnSpc>
                <a:spcPct val="100000"/>
              </a:lnSpc>
              <a:spcBef>
                <a:spcPct val="20000"/>
              </a:spcBef>
              <a:spcAft>
                <a:spcPct val="0"/>
              </a:spcAft>
              <a:buClr>
                <a:srgbClr val="641345"/>
              </a:buClr>
              <a:buSzPct val="70000"/>
              <a:buFont typeface="Lucida Grande"/>
              <a:buChar char="▹"/>
              <a:tabLst/>
              <a:defRPr sz="2800" kern="1200">
                <a:solidFill>
                  <a:schemeClr val="tx1"/>
                </a:solidFill>
                <a:latin typeface="Century Gothic"/>
                <a:ea typeface="+mn-ea"/>
                <a:cs typeface="Century Gothic"/>
              </a:defRPr>
            </a:lvl2pPr>
            <a:lvl3pPr marL="1141413" marR="0" indent="-227013" algn="l" defTabSz="455613" rtl="0" eaLnBrk="1" fontAlgn="base" latinLnBrk="0" hangingPunct="1">
              <a:lnSpc>
                <a:spcPct val="100000"/>
              </a:lnSpc>
              <a:spcBef>
                <a:spcPct val="20000"/>
              </a:spcBef>
              <a:spcAft>
                <a:spcPct val="0"/>
              </a:spcAft>
              <a:buClr>
                <a:srgbClr val="641345"/>
              </a:buClr>
              <a:buSzPct val="80000"/>
              <a:buFont typeface="Lucida Grande"/>
              <a:buChar char="▾"/>
              <a:tabLst/>
              <a:defRPr sz="2400" kern="1200">
                <a:solidFill>
                  <a:schemeClr val="tx1"/>
                </a:solidFill>
                <a:latin typeface="Century Gothic"/>
                <a:ea typeface="+mn-ea"/>
                <a:cs typeface="Century Gothic"/>
              </a:defRPr>
            </a:lvl3pPr>
            <a:lvl4pPr marL="1598613" marR="0" indent="-227013" algn="l" defTabSz="455613" rtl="0" eaLnBrk="1" fontAlgn="base" latinLnBrk="0" hangingPunct="1">
              <a:lnSpc>
                <a:spcPct val="100000"/>
              </a:lnSpc>
              <a:spcBef>
                <a:spcPct val="20000"/>
              </a:spcBef>
              <a:spcAft>
                <a:spcPct val="0"/>
              </a:spcAft>
              <a:buClr>
                <a:srgbClr val="641345"/>
              </a:buClr>
              <a:buSzTx/>
              <a:buFont typeface="Lucida Grande"/>
              <a:buChar char="▿"/>
              <a:tabLst/>
              <a:defRPr sz="2000" kern="1200">
                <a:solidFill>
                  <a:schemeClr val="tx1"/>
                </a:solidFill>
                <a:latin typeface="Century Gothic"/>
                <a:ea typeface="+mn-ea"/>
                <a:cs typeface="Century Gothic"/>
              </a:defRPr>
            </a:lvl4pPr>
            <a:lvl5pPr marL="2055813" marR="0" indent="-227013" algn="l" defTabSz="455613" rtl="0" eaLnBrk="1" fontAlgn="base" latinLnBrk="0" hangingPunct="1">
              <a:lnSpc>
                <a:spcPct val="100000"/>
              </a:lnSpc>
              <a:spcBef>
                <a:spcPct val="20000"/>
              </a:spcBef>
              <a:spcAft>
                <a:spcPct val="0"/>
              </a:spcAft>
              <a:buClr>
                <a:srgbClr val="641345"/>
              </a:buClr>
              <a:buSzTx/>
              <a:buFont typeface="Arial" charset="0"/>
              <a:buChar char="•"/>
              <a:tabLst/>
              <a:defRPr sz="2000" kern="1200">
                <a:solidFill>
                  <a:schemeClr val="tx1"/>
                </a:solidFill>
                <a:latin typeface="Century Gothic"/>
                <a:ea typeface="+mn-ea"/>
                <a:cs typeface="Century Gothic"/>
              </a:defRPr>
            </a:lvl5pPr>
            <a:lvl6pPr marL="2514306" indent="-228573" algn="l" defTabSz="457146" rtl="0" eaLnBrk="1" latinLnBrk="0" hangingPunct="1">
              <a:spcBef>
                <a:spcPct val="20000"/>
              </a:spcBef>
              <a:buFont typeface="Arial"/>
              <a:buChar char="•"/>
              <a:defRPr sz="2000" kern="1200">
                <a:solidFill>
                  <a:schemeClr val="tx1"/>
                </a:solidFill>
                <a:latin typeface="+mn-lt"/>
                <a:ea typeface="+mn-ea"/>
                <a:cs typeface="+mn-cs"/>
              </a:defRPr>
            </a:lvl6pPr>
            <a:lvl7pPr marL="2971453" indent="-228573" algn="l" defTabSz="457146" rtl="0" eaLnBrk="1" latinLnBrk="0" hangingPunct="1">
              <a:spcBef>
                <a:spcPct val="20000"/>
              </a:spcBef>
              <a:buFont typeface="Arial"/>
              <a:buChar char="•"/>
              <a:defRPr sz="2000" kern="1200">
                <a:solidFill>
                  <a:schemeClr val="tx1"/>
                </a:solidFill>
                <a:latin typeface="+mn-lt"/>
                <a:ea typeface="+mn-ea"/>
                <a:cs typeface="+mn-cs"/>
              </a:defRPr>
            </a:lvl7pPr>
            <a:lvl8pPr marL="3428599" indent="-228573" algn="l" defTabSz="457146" rtl="0" eaLnBrk="1" latinLnBrk="0" hangingPunct="1">
              <a:spcBef>
                <a:spcPct val="20000"/>
              </a:spcBef>
              <a:buFont typeface="Arial"/>
              <a:buChar char="•"/>
              <a:defRPr sz="2000" kern="1200">
                <a:solidFill>
                  <a:schemeClr val="tx1"/>
                </a:solidFill>
                <a:latin typeface="+mn-lt"/>
                <a:ea typeface="+mn-ea"/>
                <a:cs typeface="+mn-cs"/>
              </a:defRPr>
            </a:lvl8pPr>
            <a:lvl9pPr marL="3885746" indent="-228573" algn="l" defTabSz="457146" rtl="0" eaLnBrk="1" latinLnBrk="0" hangingPunct="1">
              <a:spcBef>
                <a:spcPct val="20000"/>
              </a:spcBef>
              <a:buFont typeface="Arial"/>
              <a:buChar char="•"/>
              <a:defRPr sz="2000" kern="1200">
                <a:solidFill>
                  <a:schemeClr val="tx1"/>
                </a:solidFill>
                <a:latin typeface="+mn-lt"/>
                <a:ea typeface="+mn-ea"/>
                <a:cs typeface="+mn-cs"/>
              </a:defRPr>
            </a:lvl9pPr>
          </a:lstStyle>
          <a:p>
            <a:pPr marL="257175" marR="0" lvl="0" indent="-257175" algn="ctr" defTabSz="455613" rtl="0" eaLnBrk="1" fontAlgn="base" latinLnBrk="0" hangingPunct="1">
              <a:lnSpc>
                <a:spcPct val="100000"/>
              </a:lnSpc>
              <a:spcBef>
                <a:spcPct val="20000"/>
              </a:spcBef>
              <a:spcAft>
                <a:spcPct val="0"/>
              </a:spcAft>
              <a:buClr>
                <a:srgbClr val="D5007F"/>
              </a:buClr>
              <a:buSzPct val="100000"/>
              <a:buFont typeface="+mj-lt"/>
              <a:buAutoNum type="alphaLcParenR" startAt="2"/>
              <a:tabLst/>
              <a:defRPr/>
            </a:pPr>
            <a:r>
              <a:rPr kumimoji="0" lang="es-MX" sz="1600" b="1" i="0" u="none" strike="noStrike" kern="1200" cap="none" spc="0" normalizeH="0" baseline="0" noProof="0">
                <a:ln>
                  <a:noFill/>
                </a:ln>
                <a:solidFill>
                  <a:schemeClr val="accent1"/>
                </a:solidFill>
                <a:effectLst/>
                <a:uLnTx/>
                <a:uFillTx/>
                <a:latin typeface="Century Gothic"/>
                <a:ea typeface="+mn-ea"/>
                <a:cs typeface="Calibri" pitchFamily="34" charset="0"/>
              </a:rPr>
              <a:t>DOS ANVERSOS O DOS REVERSOS DE DIFERENTES CPV</a:t>
            </a:r>
            <a:endParaRPr kumimoji="0" lang="es-MX" sz="1600" b="0" i="0" u="none" strike="noStrike" kern="1200" cap="none" spc="0" normalizeH="0" baseline="0" noProof="0">
              <a:ln>
                <a:noFill/>
              </a:ln>
              <a:solidFill>
                <a:schemeClr val="accent1"/>
              </a:solidFill>
              <a:effectLst/>
              <a:uLnTx/>
              <a:uFillTx/>
              <a:latin typeface="Century Gothic"/>
              <a:ea typeface="+mn-ea"/>
              <a:cs typeface="Calibri" pitchFamily="34" charset="0"/>
            </a:endParaRPr>
          </a:p>
        </p:txBody>
      </p:sp>
      <p:sp>
        <p:nvSpPr>
          <p:cNvPr id="4" name="Rectángulo 3"/>
          <p:cNvSpPr/>
          <p:nvPr/>
        </p:nvSpPr>
        <p:spPr>
          <a:xfrm>
            <a:off x="483080" y="1693241"/>
            <a:ext cx="10263478" cy="58477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MX" sz="1600" b="0" i="0" u="none" strike="noStrike" kern="1200" cap="none" spc="0" normalizeH="0" baseline="0" noProof="0">
                <a:ln>
                  <a:noFill/>
                </a:ln>
                <a:solidFill>
                  <a:schemeClr val="accent1"/>
                </a:solidFill>
                <a:effectLst/>
                <a:uLnTx/>
                <a:uFillTx/>
                <a:latin typeface="Century Gothic" panose="020B0502020202020204" pitchFamily="34" charset="0"/>
                <a:ea typeface="+mn-ea"/>
                <a:cs typeface="Calibri" pitchFamily="34" charset="0"/>
              </a:rPr>
              <a:t>Registros en los que la imagen del original de la CPV que emite esta autoridad corresponda al anverso o reverso de diferentes CPV. </a:t>
            </a:r>
          </a:p>
        </p:txBody>
      </p:sp>
      <p:pic>
        <p:nvPicPr>
          <p:cNvPr id="2" name="Imagen 1">
            <a:extLst>
              <a:ext uri="{FF2B5EF4-FFF2-40B4-BE49-F238E27FC236}">
                <a16:creationId xmlns:a16="http://schemas.microsoft.com/office/drawing/2014/main" id="{740086ED-0745-C119-F222-56D906BE9B6A}"/>
              </a:ext>
            </a:extLst>
          </p:cNvPr>
          <p:cNvPicPr/>
          <p:nvPr/>
        </p:nvPicPr>
        <p:blipFill rotWithShape="1">
          <a:blip r:embed="rId2" cstate="email">
            <a:extLst>
              <a:ext uri="{28A0092B-C50C-407E-A947-70E740481C1C}">
                <a14:useLocalDpi xmlns:a14="http://schemas.microsoft.com/office/drawing/2010/main"/>
              </a:ext>
            </a:extLst>
          </a:blip>
          <a:srcRect/>
          <a:stretch/>
        </p:blipFill>
        <p:spPr bwMode="auto">
          <a:xfrm>
            <a:off x="6284863" y="4258847"/>
            <a:ext cx="2189309" cy="1376294"/>
          </a:xfrm>
          <a:prstGeom prst="rect">
            <a:avLst/>
          </a:prstGeom>
          <a:ln>
            <a:noFill/>
          </a:ln>
          <a:extLst>
            <a:ext uri="{53640926-AAD7-44D8-BBD7-CCE9431645EC}">
              <a14:shadowObscured xmlns:a14="http://schemas.microsoft.com/office/drawing/2010/main"/>
            </a:ext>
          </a:extLst>
        </p:spPr>
      </p:pic>
      <p:pic>
        <p:nvPicPr>
          <p:cNvPr id="5" name="Imagen 4">
            <a:extLst>
              <a:ext uri="{FF2B5EF4-FFF2-40B4-BE49-F238E27FC236}">
                <a16:creationId xmlns:a16="http://schemas.microsoft.com/office/drawing/2014/main" id="{332535A1-DAFB-623A-90DE-9E5DA3AB8F3E}"/>
              </a:ext>
            </a:extLst>
          </p:cNvPr>
          <p:cNvPicPr/>
          <p:nvPr/>
        </p:nvPicPr>
        <p:blipFill>
          <a:blip r:embed="rId3" cstate="email">
            <a:extLst>
              <a:ext uri="{28A0092B-C50C-407E-A947-70E740481C1C}">
                <a14:useLocalDpi xmlns:a14="http://schemas.microsoft.com/office/drawing/2010/main"/>
              </a:ext>
            </a:extLst>
          </a:blip>
          <a:srcRect/>
          <a:stretch>
            <a:fillRect/>
          </a:stretch>
        </p:blipFill>
        <p:spPr bwMode="auto">
          <a:xfrm>
            <a:off x="6283628" y="2458671"/>
            <a:ext cx="2190544" cy="1340306"/>
          </a:xfrm>
          <a:prstGeom prst="rect">
            <a:avLst/>
          </a:prstGeom>
          <a:noFill/>
          <a:ln>
            <a:noFill/>
          </a:ln>
        </p:spPr>
      </p:pic>
      <p:pic>
        <p:nvPicPr>
          <p:cNvPr id="6" name="Imagen 5">
            <a:extLst>
              <a:ext uri="{FF2B5EF4-FFF2-40B4-BE49-F238E27FC236}">
                <a16:creationId xmlns:a16="http://schemas.microsoft.com/office/drawing/2014/main" id="{5F64C2D5-E554-15E4-2DE4-8BE80747004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716596" y="4245837"/>
            <a:ext cx="2182881" cy="1374391"/>
          </a:xfrm>
          <a:prstGeom prst="rect">
            <a:avLst/>
          </a:prstGeom>
          <a:ln>
            <a:noFill/>
          </a:ln>
        </p:spPr>
      </p:pic>
      <p:pic>
        <p:nvPicPr>
          <p:cNvPr id="7" name="Imagen 6">
            <a:extLst>
              <a:ext uri="{FF2B5EF4-FFF2-40B4-BE49-F238E27FC236}">
                <a16:creationId xmlns:a16="http://schemas.microsoft.com/office/drawing/2014/main" id="{08AD4ECA-70E3-33DC-1F87-A75BAB6AF251}"/>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3716595" y="2456197"/>
            <a:ext cx="2190544" cy="1369695"/>
          </a:xfrm>
          <a:prstGeom prst="rect">
            <a:avLst/>
          </a:prstGeom>
          <a:noFill/>
          <a:ln>
            <a:noFill/>
          </a:ln>
        </p:spPr>
      </p:pic>
      <p:sp>
        <p:nvSpPr>
          <p:cNvPr id="8" name="Cuadro de texto 2">
            <a:extLst>
              <a:ext uri="{FF2B5EF4-FFF2-40B4-BE49-F238E27FC236}">
                <a16:creationId xmlns:a16="http://schemas.microsoft.com/office/drawing/2014/main" id="{B424AF25-22FE-2861-39F1-DD8AD4C89ACA}"/>
              </a:ext>
            </a:extLst>
          </p:cNvPr>
          <p:cNvSpPr txBox="1">
            <a:spLocks noChangeArrowheads="1"/>
          </p:cNvSpPr>
          <p:nvPr/>
        </p:nvSpPr>
        <p:spPr bwMode="auto">
          <a:xfrm>
            <a:off x="4120743" y="3830841"/>
            <a:ext cx="1722396" cy="341210"/>
          </a:xfrm>
          <a:prstGeom prst="rect">
            <a:avLst/>
          </a:prstGeom>
          <a:solidFill>
            <a:srgbClr val="FFFFFF"/>
          </a:solidFill>
          <a:ln w="9525">
            <a:noFill/>
            <a:miter lim="800000"/>
            <a:headEnd/>
            <a:tailEnd/>
          </a:ln>
        </p:spPr>
        <p:txBody>
          <a:bodyPr rot="0" vert="horz" wrap="square" lIns="27000" tIns="27000" rIns="27000" bIns="27000" anchor="ctr" anchorCtr="0">
            <a:noAutofit/>
          </a:bodyPr>
          <a:lstStyle/>
          <a:p>
            <a:pPr marL="4763" marR="345758" lvl="0" indent="-4763" algn="ctr" defTabSz="914400" rtl="0" eaLnBrk="1" fontAlgn="auto" latinLnBrk="0" hangingPunct="1">
              <a:lnSpc>
                <a:spcPct val="103000"/>
              </a:lnSpc>
              <a:spcBef>
                <a:spcPts val="0"/>
              </a:spcBef>
              <a:spcAft>
                <a:spcPts val="832"/>
              </a:spcAft>
              <a:buClrTx/>
              <a:buSzTx/>
              <a:buFontTx/>
              <a:buNone/>
              <a:tabLst/>
              <a:defRPr/>
            </a:pPr>
            <a:r>
              <a:rPr kumimoji="0" lang="es-MX" sz="1400" b="0" i="0" u="none" strike="noStrike" kern="1200" cap="none" spc="0" normalizeH="0" baseline="0" noProof="0">
                <a:ln>
                  <a:noFill/>
                </a:ln>
                <a:solidFill>
                  <a:srgbClr val="641345"/>
                </a:solidFill>
                <a:effectLst/>
                <a:uLnTx/>
                <a:uFillTx/>
                <a:latin typeface="Century Gothic" panose="020B0502020202020204" pitchFamily="34" charset="0"/>
                <a:ea typeface="Tahoma" panose="020B0604030504040204" pitchFamily="34" charset="0"/>
                <a:cs typeface="Tahoma" panose="020B0604030504040204" pitchFamily="34" charset="0"/>
              </a:rPr>
              <a:t>Anverso</a:t>
            </a:r>
          </a:p>
        </p:txBody>
      </p:sp>
      <p:sp>
        <p:nvSpPr>
          <p:cNvPr id="10" name="Cuadro de texto 2">
            <a:extLst>
              <a:ext uri="{FF2B5EF4-FFF2-40B4-BE49-F238E27FC236}">
                <a16:creationId xmlns:a16="http://schemas.microsoft.com/office/drawing/2014/main" id="{6567F8C4-7C20-0E07-C9D1-2F5507D74783}"/>
              </a:ext>
            </a:extLst>
          </p:cNvPr>
          <p:cNvSpPr txBox="1">
            <a:spLocks noChangeArrowheads="1"/>
          </p:cNvSpPr>
          <p:nvPr/>
        </p:nvSpPr>
        <p:spPr bwMode="auto">
          <a:xfrm>
            <a:off x="6348863" y="3830842"/>
            <a:ext cx="2550082" cy="329343"/>
          </a:xfrm>
          <a:prstGeom prst="rect">
            <a:avLst/>
          </a:prstGeom>
          <a:solidFill>
            <a:srgbClr val="FFFFFF"/>
          </a:solidFill>
          <a:ln w="9525">
            <a:noFill/>
            <a:miter lim="800000"/>
            <a:headEnd/>
            <a:tailEnd/>
          </a:ln>
        </p:spPr>
        <p:txBody>
          <a:bodyPr rot="0" vert="horz" wrap="square" lIns="68580" tIns="34290" rIns="68580" bIns="34290" anchor="t" anchorCtr="0">
            <a:noAutofit/>
          </a:bodyPr>
          <a:lstStyle/>
          <a:p>
            <a:pPr marL="4763" marR="345758" lvl="0" indent="-4763" algn="ctr" defTabSz="914400" rtl="0" eaLnBrk="1" fontAlgn="auto" latinLnBrk="0" hangingPunct="1">
              <a:lnSpc>
                <a:spcPct val="103000"/>
              </a:lnSpc>
              <a:spcBef>
                <a:spcPts val="0"/>
              </a:spcBef>
              <a:spcAft>
                <a:spcPts val="832"/>
              </a:spcAft>
              <a:buClrTx/>
              <a:buSzTx/>
              <a:buFontTx/>
              <a:buNone/>
              <a:tabLst/>
              <a:defRPr/>
            </a:pPr>
            <a:r>
              <a:rPr kumimoji="0" lang="es-MX" sz="1400" b="0" i="0" u="none" strike="noStrike" kern="1200" cap="none" spc="0" normalizeH="0" baseline="0" noProof="0">
                <a:ln>
                  <a:noFill/>
                </a:ln>
                <a:solidFill>
                  <a:srgbClr val="641345"/>
                </a:solidFill>
                <a:effectLst/>
                <a:uLnTx/>
                <a:uFillTx/>
                <a:latin typeface="Century Gothic" panose="020B0502020202020204" pitchFamily="34" charset="0"/>
                <a:ea typeface="Tahoma" panose="020B0604030504040204" pitchFamily="34" charset="0"/>
                <a:cs typeface="Tahoma" panose="020B0604030504040204" pitchFamily="34" charset="0"/>
              </a:rPr>
              <a:t>Reverso</a:t>
            </a:r>
          </a:p>
        </p:txBody>
      </p:sp>
      <p:sp>
        <p:nvSpPr>
          <p:cNvPr id="11" name="Cuadro de texto 2">
            <a:extLst>
              <a:ext uri="{FF2B5EF4-FFF2-40B4-BE49-F238E27FC236}">
                <a16:creationId xmlns:a16="http://schemas.microsoft.com/office/drawing/2014/main" id="{4F10B941-E29C-B439-17E8-EA526A61169D}"/>
              </a:ext>
            </a:extLst>
          </p:cNvPr>
          <p:cNvSpPr txBox="1">
            <a:spLocks noChangeArrowheads="1"/>
          </p:cNvSpPr>
          <p:nvPr/>
        </p:nvSpPr>
        <p:spPr bwMode="auto">
          <a:xfrm>
            <a:off x="3886669" y="5635143"/>
            <a:ext cx="2190544" cy="329343"/>
          </a:xfrm>
          <a:prstGeom prst="rect">
            <a:avLst/>
          </a:prstGeom>
          <a:solidFill>
            <a:srgbClr val="FFFFFF"/>
          </a:solidFill>
          <a:ln w="9525">
            <a:noFill/>
            <a:miter lim="800000"/>
            <a:headEnd/>
            <a:tailEnd/>
          </a:ln>
        </p:spPr>
        <p:txBody>
          <a:bodyPr rot="0" vert="horz" wrap="square" lIns="27000" tIns="27000" rIns="27000" bIns="27000" anchor="ctr" anchorCtr="0">
            <a:noAutofit/>
          </a:bodyPr>
          <a:lstStyle/>
          <a:p>
            <a:pPr marL="4763" marR="345758" lvl="0" indent="-4763" algn="ctr" defTabSz="914400" rtl="0" eaLnBrk="1" fontAlgn="auto" latinLnBrk="0" hangingPunct="1">
              <a:lnSpc>
                <a:spcPct val="103000"/>
              </a:lnSpc>
              <a:spcBef>
                <a:spcPts val="0"/>
              </a:spcBef>
              <a:spcAft>
                <a:spcPts val="832"/>
              </a:spcAft>
              <a:buClrTx/>
              <a:buSzTx/>
              <a:buFontTx/>
              <a:buNone/>
              <a:tabLst/>
              <a:defRPr/>
            </a:pPr>
            <a:r>
              <a:rPr kumimoji="0" lang="es-MX" sz="1400" b="0" i="0" u="none" strike="noStrike" kern="1200" cap="none" spc="0" normalizeH="0" baseline="0" noProof="0">
                <a:ln>
                  <a:noFill/>
                </a:ln>
                <a:solidFill>
                  <a:srgbClr val="641345"/>
                </a:solidFill>
                <a:effectLst/>
                <a:uLnTx/>
                <a:uFillTx/>
                <a:latin typeface="Century Gothic" panose="020B0502020202020204" pitchFamily="34" charset="0"/>
                <a:ea typeface="Tahoma" panose="020B0604030504040204" pitchFamily="34" charset="0"/>
                <a:cs typeface="Tahoma" panose="020B0604030504040204" pitchFamily="34" charset="0"/>
              </a:rPr>
              <a:t>Anverso</a:t>
            </a:r>
          </a:p>
        </p:txBody>
      </p:sp>
      <p:sp>
        <p:nvSpPr>
          <p:cNvPr id="12" name="Cuadro de texto 2">
            <a:extLst>
              <a:ext uri="{FF2B5EF4-FFF2-40B4-BE49-F238E27FC236}">
                <a16:creationId xmlns:a16="http://schemas.microsoft.com/office/drawing/2014/main" id="{7F0B30B2-82AC-E19F-C157-2DBBAD058C9B}"/>
              </a:ext>
            </a:extLst>
          </p:cNvPr>
          <p:cNvSpPr txBox="1">
            <a:spLocks noChangeArrowheads="1"/>
          </p:cNvSpPr>
          <p:nvPr/>
        </p:nvSpPr>
        <p:spPr bwMode="auto">
          <a:xfrm>
            <a:off x="6387016" y="5635142"/>
            <a:ext cx="2473777" cy="329343"/>
          </a:xfrm>
          <a:prstGeom prst="rect">
            <a:avLst/>
          </a:prstGeom>
          <a:solidFill>
            <a:srgbClr val="FFFFFF"/>
          </a:solidFill>
          <a:ln w="9525">
            <a:noFill/>
            <a:miter lim="800000"/>
            <a:headEnd/>
            <a:tailEnd/>
          </a:ln>
        </p:spPr>
        <p:txBody>
          <a:bodyPr rot="0" vert="horz" wrap="square" lIns="68580" tIns="34290" rIns="68580" bIns="34290" anchor="t" anchorCtr="0">
            <a:noAutofit/>
          </a:bodyPr>
          <a:lstStyle/>
          <a:p>
            <a:pPr marL="4763" marR="345758" lvl="0" indent="-4763" algn="ctr" defTabSz="914400" rtl="0" eaLnBrk="1" fontAlgn="auto" latinLnBrk="0" hangingPunct="1">
              <a:lnSpc>
                <a:spcPct val="103000"/>
              </a:lnSpc>
              <a:spcBef>
                <a:spcPts val="0"/>
              </a:spcBef>
              <a:spcAft>
                <a:spcPts val="832"/>
              </a:spcAft>
              <a:buClrTx/>
              <a:buSzTx/>
              <a:buFontTx/>
              <a:buNone/>
              <a:tabLst/>
              <a:defRPr/>
            </a:pPr>
            <a:r>
              <a:rPr kumimoji="0" lang="es-MX" sz="1400" b="0" i="0" u="none" strike="noStrike" kern="1200" cap="none" spc="0" normalizeH="0" baseline="0" noProof="0">
                <a:ln>
                  <a:noFill/>
                </a:ln>
                <a:solidFill>
                  <a:srgbClr val="641345"/>
                </a:solidFill>
                <a:effectLst/>
                <a:uLnTx/>
                <a:uFillTx/>
                <a:latin typeface="Century Gothic" panose="020B0502020202020204" pitchFamily="34" charset="0"/>
                <a:ea typeface="Tahoma" panose="020B0604030504040204" pitchFamily="34" charset="0"/>
                <a:cs typeface="Tahoma" panose="020B0604030504040204" pitchFamily="34" charset="0"/>
              </a:rPr>
              <a:t>Reverso</a:t>
            </a:r>
          </a:p>
        </p:txBody>
      </p:sp>
    </p:spTree>
    <p:extLst>
      <p:ext uri="{BB962C8B-B14F-4D97-AF65-F5344CB8AC3E}">
        <p14:creationId xmlns:p14="http://schemas.microsoft.com/office/powerpoint/2010/main" val="3175854004"/>
      </p:ext>
    </p:extLst>
  </p:cSld>
  <p:clrMapOvr>
    <a:masterClrMapping/>
  </p:clrMapOvr>
  <p:transition spd="slow">
    <p:push dir="u"/>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196E8162-478D-708A-36CE-D1E5324452C9}"/>
              </a:ext>
            </a:extLst>
          </p:cNvPr>
          <p:cNvSpPr>
            <a:spLocks noGrp="1"/>
          </p:cNvSpPr>
          <p:nvPr>
            <p:ph type="title"/>
          </p:nvPr>
        </p:nvSpPr>
        <p:spPr/>
        <p:txBody>
          <a:bodyPr/>
          <a:lstStyle/>
          <a:p>
            <a:r>
              <a:rPr lang="es-MX"/>
              <a:t>Inconsistencia - Credencial No Válida</a:t>
            </a:r>
          </a:p>
        </p:txBody>
      </p:sp>
      <p:sp>
        <p:nvSpPr>
          <p:cNvPr id="15" name="Marcador de contenido 3"/>
          <p:cNvSpPr txBox="1">
            <a:spLocks/>
          </p:cNvSpPr>
          <p:nvPr/>
        </p:nvSpPr>
        <p:spPr bwMode="auto">
          <a:xfrm>
            <a:off x="3067335" y="1240404"/>
            <a:ext cx="6057330" cy="273622"/>
          </a:xfrm>
          <a:prstGeom prst="rect">
            <a:avLst/>
          </a:prstGeom>
          <a:noFill/>
          <a:ln w="9525">
            <a:noFill/>
            <a:miter lim="800000"/>
            <a:headEnd/>
            <a:tailEnd/>
          </a:ln>
        </p:spPr>
        <p:txBody>
          <a:bodyPr vert="horz" wrap="square" lIns="68572" tIns="34286" rIns="68572" bIns="34286" numCol="1" anchor="t" anchorCtr="0" compatLnSpc="1">
            <a:prstTxWarp prst="textNoShape">
              <a:avLst/>
            </a:prstTxWarp>
          </a:bodyPr>
          <a:lstStyle>
            <a:lvl1pPr marL="341313" marR="0" indent="-341313" algn="l" defTabSz="455613" rtl="0" eaLnBrk="1" fontAlgn="base" latinLnBrk="0" hangingPunct="1">
              <a:lnSpc>
                <a:spcPct val="100000"/>
              </a:lnSpc>
              <a:spcBef>
                <a:spcPct val="20000"/>
              </a:spcBef>
              <a:spcAft>
                <a:spcPct val="0"/>
              </a:spcAft>
              <a:buClr>
                <a:srgbClr val="641345"/>
              </a:buClr>
              <a:buSzPct val="100000"/>
              <a:buFont typeface="Webdings" pitchFamily="18" charset="2"/>
              <a:buChar char=""/>
              <a:tabLst/>
              <a:defRPr sz="3200" kern="1200">
                <a:solidFill>
                  <a:schemeClr val="tx1"/>
                </a:solidFill>
                <a:latin typeface="Century Gothic"/>
                <a:ea typeface="+mn-ea"/>
                <a:cs typeface="Century Gothic"/>
              </a:defRPr>
            </a:lvl1pPr>
            <a:lvl2pPr marL="741363" marR="0" indent="-284163" algn="l" defTabSz="455613" rtl="0" eaLnBrk="1" fontAlgn="base" latinLnBrk="0" hangingPunct="1">
              <a:lnSpc>
                <a:spcPct val="100000"/>
              </a:lnSpc>
              <a:spcBef>
                <a:spcPct val="20000"/>
              </a:spcBef>
              <a:spcAft>
                <a:spcPct val="0"/>
              </a:spcAft>
              <a:buClr>
                <a:srgbClr val="641345"/>
              </a:buClr>
              <a:buSzPct val="70000"/>
              <a:buFont typeface="Lucida Grande"/>
              <a:buChar char="▹"/>
              <a:tabLst/>
              <a:defRPr sz="2800" kern="1200">
                <a:solidFill>
                  <a:schemeClr val="tx1"/>
                </a:solidFill>
                <a:latin typeface="Century Gothic"/>
                <a:ea typeface="+mn-ea"/>
                <a:cs typeface="Century Gothic"/>
              </a:defRPr>
            </a:lvl2pPr>
            <a:lvl3pPr marL="1141413" marR="0" indent="-227013" algn="l" defTabSz="455613" rtl="0" eaLnBrk="1" fontAlgn="base" latinLnBrk="0" hangingPunct="1">
              <a:lnSpc>
                <a:spcPct val="100000"/>
              </a:lnSpc>
              <a:spcBef>
                <a:spcPct val="20000"/>
              </a:spcBef>
              <a:spcAft>
                <a:spcPct val="0"/>
              </a:spcAft>
              <a:buClr>
                <a:srgbClr val="641345"/>
              </a:buClr>
              <a:buSzPct val="80000"/>
              <a:buFont typeface="Lucida Grande"/>
              <a:buChar char="▾"/>
              <a:tabLst/>
              <a:defRPr sz="2400" kern="1200">
                <a:solidFill>
                  <a:schemeClr val="tx1"/>
                </a:solidFill>
                <a:latin typeface="Century Gothic"/>
                <a:ea typeface="+mn-ea"/>
                <a:cs typeface="Century Gothic"/>
              </a:defRPr>
            </a:lvl3pPr>
            <a:lvl4pPr marL="1598613" marR="0" indent="-227013" algn="l" defTabSz="455613" rtl="0" eaLnBrk="1" fontAlgn="base" latinLnBrk="0" hangingPunct="1">
              <a:lnSpc>
                <a:spcPct val="100000"/>
              </a:lnSpc>
              <a:spcBef>
                <a:spcPct val="20000"/>
              </a:spcBef>
              <a:spcAft>
                <a:spcPct val="0"/>
              </a:spcAft>
              <a:buClr>
                <a:srgbClr val="641345"/>
              </a:buClr>
              <a:buSzTx/>
              <a:buFont typeface="Lucida Grande"/>
              <a:buChar char="▿"/>
              <a:tabLst/>
              <a:defRPr sz="2000" kern="1200">
                <a:solidFill>
                  <a:schemeClr val="tx1"/>
                </a:solidFill>
                <a:latin typeface="Century Gothic"/>
                <a:ea typeface="+mn-ea"/>
                <a:cs typeface="Century Gothic"/>
              </a:defRPr>
            </a:lvl4pPr>
            <a:lvl5pPr marL="2055813" marR="0" indent="-227013" algn="l" defTabSz="455613" rtl="0" eaLnBrk="1" fontAlgn="base" latinLnBrk="0" hangingPunct="1">
              <a:lnSpc>
                <a:spcPct val="100000"/>
              </a:lnSpc>
              <a:spcBef>
                <a:spcPct val="20000"/>
              </a:spcBef>
              <a:spcAft>
                <a:spcPct val="0"/>
              </a:spcAft>
              <a:buClr>
                <a:srgbClr val="641345"/>
              </a:buClr>
              <a:buSzTx/>
              <a:buFont typeface="Arial" charset="0"/>
              <a:buChar char="•"/>
              <a:tabLst/>
              <a:defRPr sz="2000" kern="1200">
                <a:solidFill>
                  <a:schemeClr val="tx1"/>
                </a:solidFill>
                <a:latin typeface="Century Gothic"/>
                <a:ea typeface="+mn-ea"/>
                <a:cs typeface="Century Gothic"/>
              </a:defRPr>
            </a:lvl5pPr>
            <a:lvl6pPr marL="2514306" indent="-228573" algn="l" defTabSz="457146" rtl="0" eaLnBrk="1" latinLnBrk="0" hangingPunct="1">
              <a:spcBef>
                <a:spcPct val="20000"/>
              </a:spcBef>
              <a:buFont typeface="Arial"/>
              <a:buChar char="•"/>
              <a:defRPr sz="2000" kern="1200">
                <a:solidFill>
                  <a:schemeClr val="tx1"/>
                </a:solidFill>
                <a:latin typeface="+mn-lt"/>
                <a:ea typeface="+mn-ea"/>
                <a:cs typeface="+mn-cs"/>
              </a:defRPr>
            </a:lvl6pPr>
            <a:lvl7pPr marL="2971453" indent="-228573" algn="l" defTabSz="457146" rtl="0" eaLnBrk="1" latinLnBrk="0" hangingPunct="1">
              <a:spcBef>
                <a:spcPct val="20000"/>
              </a:spcBef>
              <a:buFont typeface="Arial"/>
              <a:buChar char="•"/>
              <a:defRPr sz="2000" kern="1200">
                <a:solidFill>
                  <a:schemeClr val="tx1"/>
                </a:solidFill>
                <a:latin typeface="+mn-lt"/>
                <a:ea typeface="+mn-ea"/>
                <a:cs typeface="+mn-cs"/>
              </a:defRPr>
            </a:lvl7pPr>
            <a:lvl8pPr marL="3428599" indent="-228573" algn="l" defTabSz="457146" rtl="0" eaLnBrk="1" latinLnBrk="0" hangingPunct="1">
              <a:spcBef>
                <a:spcPct val="20000"/>
              </a:spcBef>
              <a:buFont typeface="Arial"/>
              <a:buChar char="•"/>
              <a:defRPr sz="2000" kern="1200">
                <a:solidFill>
                  <a:schemeClr val="tx1"/>
                </a:solidFill>
                <a:latin typeface="+mn-lt"/>
                <a:ea typeface="+mn-ea"/>
                <a:cs typeface="+mn-cs"/>
              </a:defRPr>
            </a:lvl8pPr>
            <a:lvl9pPr marL="3885746" indent="-228573" algn="l" defTabSz="457146" rtl="0" eaLnBrk="1" latinLnBrk="0" hangingPunct="1">
              <a:spcBef>
                <a:spcPct val="20000"/>
              </a:spcBef>
              <a:buFont typeface="Arial"/>
              <a:buChar char="•"/>
              <a:defRPr sz="2000" kern="1200">
                <a:solidFill>
                  <a:schemeClr val="tx1"/>
                </a:solidFill>
                <a:latin typeface="+mn-lt"/>
                <a:ea typeface="+mn-ea"/>
                <a:cs typeface="+mn-cs"/>
              </a:defRPr>
            </a:lvl9pPr>
          </a:lstStyle>
          <a:p>
            <a:pPr marL="257175" marR="0" lvl="0" indent="-257175" algn="ctr" defTabSz="455613" rtl="0" eaLnBrk="1" fontAlgn="base" latinLnBrk="0" hangingPunct="1">
              <a:lnSpc>
                <a:spcPct val="100000"/>
              </a:lnSpc>
              <a:spcBef>
                <a:spcPct val="20000"/>
              </a:spcBef>
              <a:spcAft>
                <a:spcPct val="0"/>
              </a:spcAft>
              <a:buClr>
                <a:srgbClr val="D5007F"/>
              </a:buClr>
              <a:buSzPct val="100000"/>
              <a:buFont typeface="+mj-lt"/>
              <a:buAutoNum type="alphaLcParenR" startAt="3"/>
              <a:tabLst/>
              <a:defRPr/>
            </a:pPr>
            <a:r>
              <a:rPr kumimoji="0" lang="es-MX" sz="1600" b="1" i="0" u="none" strike="noStrike" kern="1200" cap="none" spc="0" normalizeH="0" baseline="0" noProof="0">
                <a:ln>
                  <a:noFill/>
                </a:ln>
                <a:solidFill>
                  <a:schemeClr val="accent1"/>
                </a:solidFill>
                <a:effectLst/>
                <a:uLnTx/>
                <a:uFillTx/>
                <a:latin typeface="Century Gothic"/>
                <a:ea typeface="+mn-ea"/>
                <a:cs typeface="Calibri" pitchFamily="34" charset="0"/>
              </a:rPr>
              <a:t>ANVERSO Y REVERSO DE DIFERENTES CPV</a:t>
            </a:r>
            <a:endParaRPr kumimoji="0" lang="es-MX" sz="1600" b="0" i="0" u="none" strike="noStrike" kern="1200" cap="none" spc="0" normalizeH="0" baseline="0" noProof="0">
              <a:ln>
                <a:noFill/>
              </a:ln>
              <a:solidFill>
                <a:schemeClr val="accent1"/>
              </a:solidFill>
              <a:effectLst/>
              <a:uLnTx/>
              <a:uFillTx/>
              <a:latin typeface="Century Gothic"/>
              <a:ea typeface="+mn-ea"/>
              <a:cs typeface="Calibri" pitchFamily="34" charset="0"/>
            </a:endParaRPr>
          </a:p>
        </p:txBody>
      </p:sp>
      <p:sp>
        <p:nvSpPr>
          <p:cNvPr id="4" name="Rectángulo 3"/>
          <p:cNvSpPr/>
          <p:nvPr/>
        </p:nvSpPr>
        <p:spPr>
          <a:xfrm>
            <a:off x="506230" y="1666421"/>
            <a:ext cx="10263478" cy="58477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MX" sz="1600" b="0" i="0" u="none" strike="noStrike" kern="1200" cap="none" spc="0" normalizeH="0" baseline="0" noProof="0">
                <a:ln>
                  <a:noFill/>
                </a:ln>
                <a:solidFill>
                  <a:schemeClr val="accent1"/>
                </a:solidFill>
                <a:effectLst/>
                <a:uLnTx/>
                <a:uFillTx/>
                <a:latin typeface="Century Gothic" panose="020B0502020202020204" pitchFamily="34" charset="0"/>
                <a:ea typeface="+mn-ea"/>
                <a:cs typeface="Calibri" pitchFamily="34" charset="0"/>
              </a:rPr>
              <a:t>Registros en los que el anverso y reverso no correspondan al original de la misma CPV que emite el INE.</a:t>
            </a:r>
          </a:p>
        </p:txBody>
      </p:sp>
      <p:sp>
        <p:nvSpPr>
          <p:cNvPr id="2" name="Cuadro de texto 2">
            <a:extLst>
              <a:ext uri="{FF2B5EF4-FFF2-40B4-BE49-F238E27FC236}">
                <a16:creationId xmlns:a16="http://schemas.microsoft.com/office/drawing/2014/main" id="{0F6F6E56-96FA-1BC0-5A72-0843808AF00B}"/>
              </a:ext>
            </a:extLst>
          </p:cNvPr>
          <p:cNvSpPr txBox="1">
            <a:spLocks noChangeArrowheads="1"/>
          </p:cNvSpPr>
          <p:nvPr/>
        </p:nvSpPr>
        <p:spPr bwMode="auto">
          <a:xfrm>
            <a:off x="4120743" y="3830841"/>
            <a:ext cx="1722396" cy="341210"/>
          </a:xfrm>
          <a:prstGeom prst="rect">
            <a:avLst/>
          </a:prstGeom>
          <a:solidFill>
            <a:srgbClr val="FFFFFF"/>
          </a:solidFill>
          <a:ln w="9525">
            <a:noFill/>
            <a:miter lim="800000"/>
            <a:headEnd/>
            <a:tailEnd/>
          </a:ln>
        </p:spPr>
        <p:txBody>
          <a:bodyPr rot="0" vert="horz" wrap="square" lIns="27000" tIns="27000" rIns="27000" bIns="27000" anchor="ctr" anchorCtr="0">
            <a:noAutofit/>
          </a:bodyPr>
          <a:lstStyle/>
          <a:p>
            <a:pPr marL="4445" marR="345440" lvl="0" indent="-4445" algn="ctr" defTabSz="914400" rtl="0" eaLnBrk="1" fontAlgn="auto" latinLnBrk="0" hangingPunct="1">
              <a:lnSpc>
                <a:spcPct val="103000"/>
              </a:lnSpc>
              <a:spcBef>
                <a:spcPts val="0"/>
              </a:spcBef>
              <a:spcAft>
                <a:spcPts val="832"/>
              </a:spcAft>
              <a:buClrTx/>
              <a:buSzTx/>
              <a:buFontTx/>
              <a:buNone/>
              <a:tabLst/>
              <a:defRPr/>
            </a:pPr>
            <a:r>
              <a:rPr kumimoji="0" lang="es-MX" sz="1400" b="0" i="0" u="none" strike="noStrike" kern="1200" cap="none" spc="0" normalizeH="0" baseline="0" noProof="0">
                <a:ln>
                  <a:noFill/>
                </a:ln>
                <a:solidFill>
                  <a:srgbClr val="641345"/>
                </a:solidFill>
                <a:effectLst/>
                <a:uLnTx/>
                <a:uFillTx/>
                <a:latin typeface="Century Gothic "/>
                <a:ea typeface="Tahoma"/>
                <a:cs typeface="Tahoma"/>
              </a:rPr>
              <a:t>Anverso</a:t>
            </a:r>
            <a:endParaRPr lang="es-MX" sz="1400" b="0" i="0" u="none" strike="noStrike" kern="1200" cap="none" spc="0" normalizeH="0" baseline="0" noProof="0">
              <a:ln>
                <a:noFill/>
              </a:ln>
              <a:solidFill>
                <a:srgbClr val="641345"/>
              </a:solidFill>
              <a:effectLst/>
              <a:uLnTx/>
              <a:uFillTx/>
              <a:latin typeface="Century Gothic "/>
              <a:ea typeface="Tahoma"/>
              <a:cs typeface="Tahoma"/>
            </a:endParaRPr>
          </a:p>
        </p:txBody>
      </p:sp>
      <p:sp>
        <p:nvSpPr>
          <p:cNvPr id="6" name="Cuadro de texto 2">
            <a:extLst>
              <a:ext uri="{FF2B5EF4-FFF2-40B4-BE49-F238E27FC236}">
                <a16:creationId xmlns:a16="http://schemas.microsoft.com/office/drawing/2014/main" id="{E621B33C-100C-7391-10D4-E14C73603B22}"/>
              </a:ext>
            </a:extLst>
          </p:cNvPr>
          <p:cNvSpPr txBox="1">
            <a:spLocks noChangeArrowheads="1"/>
          </p:cNvSpPr>
          <p:nvPr/>
        </p:nvSpPr>
        <p:spPr bwMode="auto">
          <a:xfrm>
            <a:off x="3886669" y="5635143"/>
            <a:ext cx="2190544" cy="329343"/>
          </a:xfrm>
          <a:prstGeom prst="rect">
            <a:avLst/>
          </a:prstGeom>
          <a:solidFill>
            <a:srgbClr val="FFFFFF"/>
          </a:solidFill>
          <a:ln w="9525">
            <a:noFill/>
            <a:miter lim="800000"/>
            <a:headEnd/>
            <a:tailEnd/>
          </a:ln>
        </p:spPr>
        <p:txBody>
          <a:bodyPr rot="0" vert="horz" wrap="square" lIns="27000" tIns="27000" rIns="27000" bIns="27000" anchor="ctr" anchorCtr="0">
            <a:noAutofit/>
          </a:bodyPr>
          <a:lstStyle/>
          <a:p>
            <a:pPr marL="4763" marR="345758" lvl="0" indent="-4763" algn="ctr" defTabSz="914400" rtl="0" eaLnBrk="1" fontAlgn="auto" latinLnBrk="0" hangingPunct="1">
              <a:lnSpc>
                <a:spcPct val="103000"/>
              </a:lnSpc>
              <a:spcBef>
                <a:spcPts val="0"/>
              </a:spcBef>
              <a:spcAft>
                <a:spcPts val="832"/>
              </a:spcAft>
              <a:buClrTx/>
              <a:buSzTx/>
              <a:buFontTx/>
              <a:buNone/>
              <a:tabLst/>
              <a:defRPr/>
            </a:pPr>
            <a:r>
              <a:rPr kumimoji="0" lang="es-MX" sz="1400" b="0" i="0" u="none" strike="noStrike" kern="1200" cap="none" spc="0" normalizeH="0" baseline="0" noProof="0">
                <a:ln>
                  <a:noFill/>
                </a:ln>
                <a:solidFill>
                  <a:srgbClr val="641345"/>
                </a:solidFill>
                <a:effectLst/>
                <a:uLnTx/>
                <a:uFillTx/>
                <a:latin typeface="Century Gothic" panose="020B0502020202020204" pitchFamily="34" charset="0"/>
                <a:ea typeface="Tahoma" panose="020B0604030504040204" pitchFamily="34" charset="0"/>
                <a:cs typeface="Tahoma" panose="020B0604030504040204" pitchFamily="34" charset="0"/>
              </a:rPr>
              <a:t>Anverso</a:t>
            </a:r>
          </a:p>
        </p:txBody>
      </p:sp>
      <p:sp>
        <p:nvSpPr>
          <p:cNvPr id="7" name="Cuadro de texto 2">
            <a:extLst>
              <a:ext uri="{FF2B5EF4-FFF2-40B4-BE49-F238E27FC236}">
                <a16:creationId xmlns:a16="http://schemas.microsoft.com/office/drawing/2014/main" id="{7C5F6967-262F-A3D8-7631-6AAEA68E4D14}"/>
              </a:ext>
            </a:extLst>
          </p:cNvPr>
          <p:cNvSpPr txBox="1">
            <a:spLocks noChangeArrowheads="1"/>
          </p:cNvSpPr>
          <p:nvPr/>
        </p:nvSpPr>
        <p:spPr bwMode="auto">
          <a:xfrm>
            <a:off x="6387016" y="5635142"/>
            <a:ext cx="2473777" cy="329343"/>
          </a:xfrm>
          <a:prstGeom prst="rect">
            <a:avLst/>
          </a:prstGeom>
          <a:solidFill>
            <a:srgbClr val="FFFFFF"/>
          </a:solidFill>
          <a:ln w="9525">
            <a:noFill/>
            <a:miter lim="800000"/>
            <a:headEnd/>
            <a:tailEnd/>
          </a:ln>
        </p:spPr>
        <p:txBody>
          <a:bodyPr rot="0" vert="horz" wrap="square" lIns="68580" tIns="34290" rIns="68580" bIns="34290" anchor="t" anchorCtr="0">
            <a:noAutofit/>
          </a:bodyPr>
          <a:lstStyle/>
          <a:p>
            <a:pPr marL="4763" marR="345758" lvl="0" indent="-4763" algn="ctr" defTabSz="914400" rtl="0" eaLnBrk="1" fontAlgn="auto" latinLnBrk="0" hangingPunct="1">
              <a:lnSpc>
                <a:spcPct val="103000"/>
              </a:lnSpc>
              <a:spcBef>
                <a:spcPts val="0"/>
              </a:spcBef>
              <a:spcAft>
                <a:spcPts val="832"/>
              </a:spcAft>
              <a:buClrTx/>
              <a:buSzTx/>
              <a:buFontTx/>
              <a:buNone/>
              <a:tabLst/>
              <a:defRPr/>
            </a:pPr>
            <a:r>
              <a:rPr kumimoji="0" lang="es-MX" sz="1400" b="0" i="0" u="none" strike="noStrike" kern="1200" cap="none" spc="0" normalizeH="0" baseline="0" noProof="0">
                <a:ln>
                  <a:noFill/>
                </a:ln>
                <a:solidFill>
                  <a:srgbClr val="641345"/>
                </a:solidFill>
                <a:effectLst/>
                <a:uLnTx/>
                <a:uFillTx/>
                <a:latin typeface="Century Gothic" panose="020B0502020202020204" pitchFamily="34" charset="0"/>
                <a:ea typeface="Tahoma" panose="020B0604030504040204" pitchFamily="34" charset="0"/>
                <a:cs typeface="Tahoma" panose="020B0604030504040204" pitchFamily="34" charset="0"/>
              </a:rPr>
              <a:t>Reverso</a:t>
            </a:r>
          </a:p>
        </p:txBody>
      </p:sp>
      <p:pic>
        <p:nvPicPr>
          <p:cNvPr id="8" name="Imagen 7">
            <a:extLst>
              <a:ext uri="{FF2B5EF4-FFF2-40B4-BE49-F238E27FC236}">
                <a16:creationId xmlns:a16="http://schemas.microsoft.com/office/drawing/2014/main" id="{1C9EABDB-2995-6978-0F8F-6E76336542DF}"/>
              </a:ext>
            </a:extLst>
          </p:cNvPr>
          <p:cNvPicPr/>
          <p:nvPr/>
        </p:nvPicPr>
        <p:blipFill rotWithShape="1">
          <a:blip r:embed="rId2" cstate="email">
            <a:extLst>
              <a:ext uri="{28A0092B-C50C-407E-A947-70E740481C1C}">
                <a14:useLocalDpi xmlns:a14="http://schemas.microsoft.com/office/drawing/2010/main"/>
              </a:ext>
            </a:extLst>
          </a:blip>
          <a:srcRect/>
          <a:stretch/>
        </p:blipFill>
        <p:spPr bwMode="auto">
          <a:xfrm>
            <a:off x="6283628" y="2456195"/>
            <a:ext cx="2182881" cy="1340306"/>
          </a:xfrm>
          <a:prstGeom prst="rect">
            <a:avLst/>
          </a:prstGeom>
          <a:ln>
            <a:noFill/>
          </a:ln>
          <a:extLst>
            <a:ext uri="{53640926-AAD7-44D8-BBD7-CCE9431645EC}">
              <a14:shadowObscured xmlns:a14="http://schemas.microsoft.com/office/drawing/2010/main"/>
            </a:ext>
          </a:extLst>
        </p:spPr>
      </p:pic>
      <p:pic>
        <p:nvPicPr>
          <p:cNvPr id="10" name="Imagen 9">
            <a:extLst>
              <a:ext uri="{FF2B5EF4-FFF2-40B4-BE49-F238E27FC236}">
                <a16:creationId xmlns:a16="http://schemas.microsoft.com/office/drawing/2014/main" id="{42FE031C-9CE0-F51C-C242-2CABB036495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292527" y="4245638"/>
            <a:ext cx="2182881" cy="1374391"/>
          </a:xfrm>
          <a:prstGeom prst="rect">
            <a:avLst/>
          </a:prstGeom>
          <a:ln>
            <a:noFill/>
          </a:ln>
        </p:spPr>
      </p:pic>
      <p:pic>
        <p:nvPicPr>
          <p:cNvPr id="11" name="Imagen 10">
            <a:extLst>
              <a:ext uri="{FF2B5EF4-FFF2-40B4-BE49-F238E27FC236}">
                <a16:creationId xmlns:a16="http://schemas.microsoft.com/office/drawing/2014/main" id="{72851F3E-DFEC-0ABE-4F04-9A0963932EC7}"/>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3716595" y="2456197"/>
            <a:ext cx="2181646" cy="1364131"/>
          </a:xfrm>
          <a:prstGeom prst="rect">
            <a:avLst/>
          </a:prstGeom>
          <a:noFill/>
          <a:ln>
            <a:noFill/>
          </a:ln>
        </p:spPr>
      </p:pic>
      <p:pic>
        <p:nvPicPr>
          <p:cNvPr id="12" name="Imagen 11">
            <a:extLst>
              <a:ext uri="{FF2B5EF4-FFF2-40B4-BE49-F238E27FC236}">
                <a16:creationId xmlns:a16="http://schemas.microsoft.com/office/drawing/2014/main" id="{052D1794-EC0C-4ACD-1B05-111E11C36913}"/>
              </a:ext>
            </a:extLst>
          </p:cNvPr>
          <p:cNvPicPr/>
          <p:nvPr/>
        </p:nvPicPr>
        <p:blipFill>
          <a:blip r:embed="rId5" cstate="email">
            <a:extLst>
              <a:ext uri="{28A0092B-C50C-407E-A947-70E740481C1C}">
                <a14:useLocalDpi xmlns:a14="http://schemas.microsoft.com/office/drawing/2010/main"/>
              </a:ext>
            </a:extLst>
          </a:blip>
          <a:srcRect/>
          <a:stretch>
            <a:fillRect/>
          </a:stretch>
        </p:blipFill>
        <p:spPr bwMode="auto">
          <a:xfrm>
            <a:off x="3716595" y="4258847"/>
            <a:ext cx="2181646" cy="1376295"/>
          </a:xfrm>
          <a:prstGeom prst="rect">
            <a:avLst/>
          </a:prstGeom>
          <a:noFill/>
          <a:ln>
            <a:noFill/>
          </a:ln>
        </p:spPr>
      </p:pic>
      <p:sp>
        <p:nvSpPr>
          <p:cNvPr id="9" name="Cuadro de texto 2">
            <a:extLst>
              <a:ext uri="{FF2B5EF4-FFF2-40B4-BE49-F238E27FC236}">
                <a16:creationId xmlns:a16="http://schemas.microsoft.com/office/drawing/2014/main" id="{CE9F5F44-554A-9778-0331-7A2BC5B7FC97}"/>
              </a:ext>
            </a:extLst>
          </p:cNvPr>
          <p:cNvSpPr txBox="1">
            <a:spLocks noChangeArrowheads="1"/>
          </p:cNvSpPr>
          <p:nvPr/>
        </p:nvSpPr>
        <p:spPr bwMode="auto">
          <a:xfrm>
            <a:off x="6284796" y="3841654"/>
            <a:ext cx="2473777" cy="329343"/>
          </a:xfrm>
          <a:prstGeom prst="rect">
            <a:avLst/>
          </a:prstGeom>
          <a:solidFill>
            <a:srgbClr val="FFFFFF"/>
          </a:solidFill>
          <a:ln w="9525">
            <a:noFill/>
            <a:miter lim="800000"/>
            <a:headEnd/>
            <a:tailEnd/>
          </a:ln>
        </p:spPr>
        <p:txBody>
          <a:bodyPr rot="0" vert="horz" wrap="square" lIns="68580" tIns="34290" rIns="68580" bIns="34290" anchor="t" anchorCtr="0">
            <a:noAutofit/>
          </a:bodyPr>
          <a:lstStyle/>
          <a:p>
            <a:pPr marL="4763" marR="345758" lvl="0" indent="-4763" algn="ctr" defTabSz="914400" rtl="0" eaLnBrk="1" fontAlgn="auto" latinLnBrk="0" hangingPunct="1">
              <a:lnSpc>
                <a:spcPct val="103000"/>
              </a:lnSpc>
              <a:spcBef>
                <a:spcPts val="0"/>
              </a:spcBef>
              <a:spcAft>
                <a:spcPts val="832"/>
              </a:spcAft>
              <a:buClrTx/>
              <a:buSzTx/>
              <a:buFontTx/>
              <a:buNone/>
              <a:tabLst/>
              <a:defRPr/>
            </a:pPr>
            <a:r>
              <a:rPr kumimoji="0" lang="es-MX" sz="1400" b="0" i="0" u="none" strike="noStrike" kern="1200" cap="none" spc="0" normalizeH="0" baseline="0" noProof="0">
                <a:ln>
                  <a:noFill/>
                </a:ln>
                <a:solidFill>
                  <a:srgbClr val="641345"/>
                </a:solidFill>
                <a:effectLst/>
                <a:uLnTx/>
                <a:uFillTx/>
                <a:latin typeface="Century Gothic" panose="020B0502020202020204" pitchFamily="34" charset="0"/>
                <a:ea typeface="Tahoma" panose="020B0604030504040204" pitchFamily="34" charset="0"/>
                <a:cs typeface="Tahoma" panose="020B0604030504040204" pitchFamily="34" charset="0"/>
              </a:rPr>
              <a:t>Reverso</a:t>
            </a:r>
          </a:p>
        </p:txBody>
      </p:sp>
    </p:spTree>
    <p:extLst>
      <p:ext uri="{BB962C8B-B14F-4D97-AF65-F5344CB8AC3E}">
        <p14:creationId xmlns:p14="http://schemas.microsoft.com/office/powerpoint/2010/main" val="49342304"/>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47D3C95-44BE-DDCF-47E5-BDF714C7A835}"/>
              </a:ext>
            </a:extLst>
          </p:cNvPr>
          <p:cNvSpPr>
            <a:spLocks noGrp="1"/>
          </p:cNvSpPr>
          <p:nvPr>
            <p:ph type="title"/>
          </p:nvPr>
        </p:nvSpPr>
        <p:spPr/>
        <p:txBody>
          <a:bodyPr>
            <a:noAutofit/>
          </a:bodyPr>
          <a:lstStyle/>
          <a:p>
            <a:r>
              <a:rPr lang="es-MX" sz="2400">
                <a:solidFill>
                  <a:srgbClr val="5A3A72"/>
                </a:solidFill>
              </a:rPr>
              <a:t>Esquema de Flujo Operativo</a:t>
            </a:r>
          </a:p>
        </p:txBody>
      </p:sp>
      <p:grpSp>
        <p:nvGrpSpPr>
          <p:cNvPr id="117" name="Grupo 116">
            <a:extLst>
              <a:ext uri="{FF2B5EF4-FFF2-40B4-BE49-F238E27FC236}">
                <a16:creationId xmlns:a16="http://schemas.microsoft.com/office/drawing/2014/main" id="{D8577B35-4410-31F2-7AAC-F1840CF342CF}"/>
              </a:ext>
            </a:extLst>
          </p:cNvPr>
          <p:cNvGrpSpPr/>
          <p:nvPr/>
        </p:nvGrpSpPr>
        <p:grpSpPr>
          <a:xfrm>
            <a:off x="599545" y="1290355"/>
            <a:ext cx="10992910" cy="4521705"/>
            <a:chOff x="599545" y="1290355"/>
            <a:chExt cx="10992910" cy="4521705"/>
          </a:xfrm>
        </p:grpSpPr>
        <p:sp>
          <p:nvSpPr>
            <p:cNvPr id="7" name="CuadroTexto 6">
              <a:extLst>
                <a:ext uri="{FF2B5EF4-FFF2-40B4-BE49-F238E27FC236}">
                  <a16:creationId xmlns:a16="http://schemas.microsoft.com/office/drawing/2014/main" id="{7258FE17-B273-4367-E4E4-1135BECDFCFE}"/>
                </a:ext>
              </a:extLst>
            </p:cNvPr>
            <p:cNvSpPr txBox="1"/>
            <p:nvPr/>
          </p:nvSpPr>
          <p:spPr>
            <a:xfrm>
              <a:off x="599545" y="4285349"/>
              <a:ext cx="1943621" cy="430887"/>
            </a:xfrm>
            <a:prstGeom prst="rect">
              <a:avLst/>
            </a:prstGeom>
            <a:noFill/>
          </p:spPr>
          <p:txBody>
            <a:bodyPr wrap="square" lIns="91440" tIns="45720" rIns="91440" bIns="45720" rtlCol="0" anchor="t">
              <a:spAutoFit/>
            </a:bodyPr>
            <a:lstStyle/>
            <a:p>
              <a:pPr algn="ctr"/>
              <a:r>
                <a:rPr lang="es-MX" sz="1100">
                  <a:solidFill>
                    <a:srgbClr val="5A3A72"/>
                  </a:solidFill>
                  <a:latin typeface="Century Gothic"/>
                  <a:ea typeface="ＭＳ Ｐゴシック"/>
                </a:rPr>
                <a:t>Registro de las Organizaciones Políticas</a:t>
              </a:r>
            </a:p>
          </p:txBody>
        </p:sp>
        <p:cxnSp>
          <p:nvCxnSpPr>
            <p:cNvPr id="9" name="Conector angular 65">
              <a:extLst>
                <a:ext uri="{FF2B5EF4-FFF2-40B4-BE49-F238E27FC236}">
                  <a16:creationId xmlns:a16="http://schemas.microsoft.com/office/drawing/2014/main" id="{2A6BCF88-A820-CF25-CE15-92AF1E7463F7}"/>
                </a:ext>
              </a:extLst>
            </p:cNvPr>
            <p:cNvCxnSpPr>
              <a:cxnSpLocks/>
              <a:stCxn id="27" idx="3"/>
              <a:endCxn id="42" idx="1"/>
            </p:cNvCxnSpPr>
            <p:nvPr/>
          </p:nvCxnSpPr>
          <p:spPr>
            <a:xfrm flipV="1">
              <a:off x="2206897" y="2683097"/>
              <a:ext cx="1277578" cy="804289"/>
            </a:xfrm>
            <a:prstGeom prst="bentConnector3">
              <a:avLst>
                <a:gd name="adj1" fmla="val 49441"/>
              </a:avLst>
            </a:prstGeom>
            <a:ln w="28575">
              <a:solidFill>
                <a:srgbClr val="10035B"/>
              </a:solidFill>
              <a:prstDash val="sysDash"/>
              <a:tailEnd type="triangle"/>
            </a:ln>
          </p:spPr>
          <p:style>
            <a:lnRef idx="2">
              <a:schemeClr val="accent1"/>
            </a:lnRef>
            <a:fillRef idx="0">
              <a:schemeClr val="accent1"/>
            </a:fillRef>
            <a:effectRef idx="1">
              <a:schemeClr val="accent1"/>
            </a:effectRef>
            <a:fontRef idx="minor">
              <a:schemeClr val="tx1"/>
            </a:fontRef>
          </p:style>
        </p:cxnSp>
        <p:pic>
          <p:nvPicPr>
            <p:cNvPr id="10" name="Imagen 9">
              <a:extLst>
                <a:ext uri="{FF2B5EF4-FFF2-40B4-BE49-F238E27FC236}">
                  <a16:creationId xmlns:a16="http://schemas.microsoft.com/office/drawing/2014/main" id="{BB7E8EAB-BFC3-7079-37E6-58DF99C1DEE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166658" y="3762254"/>
              <a:ext cx="571819" cy="1152000"/>
            </a:xfrm>
            <a:prstGeom prst="rect">
              <a:avLst/>
            </a:prstGeom>
            <a:effectLst>
              <a:outerShdw blurRad="50800" dist="38100" dir="2700000" algn="tl" rotWithShape="0">
                <a:prstClr val="black">
                  <a:alpha val="40000"/>
                </a:prstClr>
              </a:outerShdw>
            </a:effectLst>
          </p:spPr>
        </p:pic>
        <p:cxnSp>
          <p:nvCxnSpPr>
            <p:cNvPr id="11" name="Conector angular 70">
              <a:extLst>
                <a:ext uri="{FF2B5EF4-FFF2-40B4-BE49-F238E27FC236}">
                  <a16:creationId xmlns:a16="http://schemas.microsoft.com/office/drawing/2014/main" id="{BD67FE10-A714-C93F-6929-C4320FB9914B}"/>
                </a:ext>
              </a:extLst>
            </p:cNvPr>
            <p:cNvCxnSpPr>
              <a:cxnSpLocks/>
              <a:endCxn id="56" idx="1"/>
            </p:cNvCxnSpPr>
            <p:nvPr/>
          </p:nvCxnSpPr>
          <p:spPr>
            <a:xfrm rot="16200000" flipH="1">
              <a:off x="2749093" y="3592511"/>
              <a:ext cx="831269" cy="647217"/>
            </a:xfrm>
            <a:prstGeom prst="bentConnector2">
              <a:avLst/>
            </a:prstGeom>
            <a:ln w="28575">
              <a:solidFill>
                <a:srgbClr val="A783B8"/>
              </a:solidFill>
              <a:prstDash val="sysDash"/>
              <a:tailEnd type="triangle"/>
            </a:ln>
          </p:spPr>
          <p:style>
            <a:lnRef idx="2">
              <a:schemeClr val="accent1"/>
            </a:lnRef>
            <a:fillRef idx="0">
              <a:schemeClr val="accent1"/>
            </a:fillRef>
            <a:effectRef idx="1">
              <a:schemeClr val="accent1"/>
            </a:effectRef>
            <a:fontRef idx="minor">
              <a:schemeClr val="tx1"/>
            </a:fontRef>
          </p:style>
        </p:cxnSp>
        <p:sp>
          <p:nvSpPr>
            <p:cNvPr id="12" name="CuadroTexto 11">
              <a:extLst>
                <a:ext uri="{FF2B5EF4-FFF2-40B4-BE49-F238E27FC236}">
                  <a16:creationId xmlns:a16="http://schemas.microsoft.com/office/drawing/2014/main" id="{72B59B92-62C6-DFC7-55C2-11EE044391CA}"/>
                </a:ext>
              </a:extLst>
            </p:cNvPr>
            <p:cNvSpPr txBox="1"/>
            <p:nvPr/>
          </p:nvSpPr>
          <p:spPr>
            <a:xfrm>
              <a:off x="3671415" y="5042619"/>
              <a:ext cx="1548000" cy="769441"/>
            </a:xfrm>
            <a:prstGeom prst="rect">
              <a:avLst/>
            </a:prstGeom>
            <a:noFill/>
          </p:spPr>
          <p:txBody>
            <a:bodyPr wrap="square" rtlCol="0" anchor="ctr">
              <a:spAutoFit/>
            </a:bodyPr>
            <a:lstStyle/>
            <a:p>
              <a:pPr algn="ctr"/>
              <a:r>
                <a:rPr lang="es-MX" sz="1100">
                  <a:solidFill>
                    <a:srgbClr val="5A3A72"/>
                  </a:solidFill>
                  <a:latin typeface="Century Gothic"/>
                  <a:ea typeface="ＭＳ Ｐゴシック"/>
                </a:rPr>
                <a:t>La ciudadanía descarga la App y se registra para hacer uso de ésta</a:t>
              </a:r>
            </a:p>
          </p:txBody>
        </p:sp>
        <p:sp>
          <p:nvSpPr>
            <p:cNvPr id="14" name="CuadroTexto 13">
              <a:extLst>
                <a:ext uri="{FF2B5EF4-FFF2-40B4-BE49-F238E27FC236}">
                  <a16:creationId xmlns:a16="http://schemas.microsoft.com/office/drawing/2014/main" id="{02CE1E72-8471-6BD9-8B54-E4DFD3FB4C7D}"/>
                </a:ext>
              </a:extLst>
            </p:cNvPr>
            <p:cNvSpPr txBox="1"/>
            <p:nvPr/>
          </p:nvSpPr>
          <p:spPr>
            <a:xfrm>
              <a:off x="5678567" y="5042619"/>
              <a:ext cx="1548000" cy="769441"/>
            </a:xfrm>
            <a:prstGeom prst="rect">
              <a:avLst/>
            </a:prstGeom>
            <a:noFill/>
          </p:spPr>
          <p:txBody>
            <a:bodyPr wrap="square" rtlCol="0" anchor="ctr">
              <a:spAutoFit/>
            </a:bodyPr>
            <a:lstStyle/>
            <a:p>
              <a:pPr algn="ctr"/>
              <a:r>
                <a:rPr lang="es-MX" sz="1100">
                  <a:solidFill>
                    <a:srgbClr val="5A3A72"/>
                  </a:solidFill>
                  <a:latin typeface="Century Gothic"/>
                  <a:ea typeface="ＭＳ Ｐゴシック"/>
                </a:rPr>
                <a:t>La ciudadanía selecciona el proceso en el cual desee participar</a:t>
              </a:r>
            </a:p>
          </p:txBody>
        </p:sp>
        <p:pic>
          <p:nvPicPr>
            <p:cNvPr id="15" name="Imagen 14">
              <a:extLst>
                <a:ext uri="{FF2B5EF4-FFF2-40B4-BE49-F238E27FC236}">
                  <a16:creationId xmlns:a16="http://schemas.microsoft.com/office/drawing/2014/main" id="{2886FBB5-2F13-B7BC-968C-C5E4DAD6F6B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027462" y="2030336"/>
              <a:ext cx="700127" cy="900000"/>
            </a:xfrm>
            <a:prstGeom prst="rect">
              <a:avLst/>
            </a:prstGeom>
            <a:effectLst>
              <a:outerShdw blurRad="50800" dist="38100" dir="2700000" algn="tl" rotWithShape="0">
                <a:prstClr val="black">
                  <a:alpha val="40000"/>
                </a:prstClr>
              </a:outerShdw>
            </a:effectLst>
          </p:spPr>
        </p:pic>
        <p:cxnSp>
          <p:nvCxnSpPr>
            <p:cNvPr id="17" name="Conector angular 121">
              <a:extLst>
                <a:ext uri="{FF2B5EF4-FFF2-40B4-BE49-F238E27FC236}">
                  <a16:creationId xmlns:a16="http://schemas.microsoft.com/office/drawing/2014/main" id="{B0F9CAF7-0B11-5104-5C7D-88C26061C052}"/>
                </a:ext>
              </a:extLst>
            </p:cNvPr>
            <p:cNvCxnSpPr>
              <a:cxnSpLocks/>
              <a:stCxn id="10" idx="3"/>
              <a:endCxn id="23" idx="1"/>
            </p:cNvCxnSpPr>
            <p:nvPr/>
          </p:nvCxnSpPr>
          <p:spPr>
            <a:xfrm flipV="1">
              <a:off x="6738477" y="4331755"/>
              <a:ext cx="1202848" cy="6499"/>
            </a:xfrm>
            <a:prstGeom prst="bentConnector3">
              <a:avLst>
                <a:gd name="adj1" fmla="val 50000"/>
              </a:avLst>
            </a:prstGeom>
            <a:ln w="28575">
              <a:solidFill>
                <a:srgbClr val="A783B8"/>
              </a:solidFill>
              <a:prstDash val="sysDash"/>
              <a:tailEnd type="triangle"/>
            </a:ln>
          </p:spPr>
          <p:style>
            <a:lnRef idx="2">
              <a:schemeClr val="accent1"/>
            </a:lnRef>
            <a:fillRef idx="0">
              <a:schemeClr val="accent1"/>
            </a:fillRef>
            <a:effectRef idx="1">
              <a:schemeClr val="accent1"/>
            </a:effectRef>
            <a:fontRef idx="minor">
              <a:schemeClr val="tx1"/>
            </a:fontRef>
          </p:style>
        </p:cxnSp>
        <p:cxnSp>
          <p:nvCxnSpPr>
            <p:cNvPr id="18" name="Conector angular 124">
              <a:extLst>
                <a:ext uri="{FF2B5EF4-FFF2-40B4-BE49-F238E27FC236}">
                  <a16:creationId xmlns:a16="http://schemas.microsoft.com/office/drawing/2014/main" id="{EF4793CF-36E2-7ECA-C5FF-D9C1241BD58B}"/>
                </a:ext>
              </a:extLst>
            </p:cNvPr>
            <p:cNvCxnSpPr>
              <a:cxnSpLocks/>
              <a:stCxn id="50" idx="3"/>
              <a:endCxn id="20" idx="1"/>
            </p:cNvCxnSpPr>
            <p:nvPr/>
          </p:nvCxnSpPr>
          <p:spPr>
            <a:xfrm>
              <a:off x="8739046" y="2482563"/>
              <a:ext cx="1195677" cy="1004823"/>
            </a:xfrm>
            <a:prstGeom prst="bentConnector3">
              <a:avLst>
                <a:gd name="adj1" fmla="val 50996"/>
              </a:avLst>
            </a:prstGeom>
            <a:ln w="28575">
              <a:solidFill>
                <a:srgbClr val="10035B"/>
              </a:solidFill>
              <a:prstDash val="sysDash"/>
              <a:tailEnd type="triangle"/>
            </a:ln>
          </p:spPr>
          <p:style>
            <a:lnRef idx="2">
              <a:schemeClr val="accent1"/>
            </a:lnRef>
            <a:fillRef idx="0">
              <a:schemeClr val="accent1"/>
            </a:fillRef>
            <a:effectRef idx="1">
              <a:schemeClr val="accent1"/>
            </a:effectRef>
            <a:fontRef idx="minor">
              <a:schemeClr val="tx1"/>
            </a:fontRef>
          </p:style>
        </p:cxnSp>
        <p:sp>
          <p:nvSpPr>
            <p:cNvPr id="19" name="CuadroTexto 18">
              <a:extLst>
                <a:ext uri="{FF2B5EF4-FFF2-40B4-BE49-F238E27FC236}">
                  <a16:creationId xmlns:a16="http://schemas.microsoft.com/office/drawing/2014/main" id="{4125BD72-1CF9-BDF1-8006-662F4B682B21}"/>
                </a:ext>
              </a:extLst>
            </p:cNvPr>
            <p:cNvSpPr txBox="1"/>
            <p:nvPr/>
          </p:nvSpPr>
          <p:spPr>
            <a:xfrm>
              <a:off x="7453234" y="5042619"/>
              <a:ext cx="1548000" cy="430887"/>
            </a:xfrm>
            <a:prstGeom prst="rect">
              <a:avLst/>
            </a:prstGeom>
            <a:noFill/>
          </p:spPr>
          <p:txBody>
            <a:bodyPr wrap="square" rtlCol="0" anchor="ctr">
              <a:spAutoFit/>
            </a:bodyPr>
            <a:lstStyle>
              <a:defPPr>
                <a:defRPr lang="es-ES"/>
              </a:defPPr>
              <a:lvl1pPr algn="ctr">
                <a:defRPr sz="1000">
                  <a:solidFill>
                    <a:srgbClr val="950054"/>
                  </a:solidFill>
                  <a:latin typeface="Century Gothic"/>
                  <a:ea typeface="ＭＳ Ｐゴシック"/>
                </a:defRPr>
              </a:lvl1pPr>
            </a:lstStyle>
            <a:p>
              <a:r>
                <a:rPr lang="es-MX" sz="1100">
                  <a:solidFill>
                    <a:srgbClr val="5A3A72"/>
                  </a:solidFill>
                </a:rPr>
                <a:t>La ciudadanía captura su registro</a:t>
              </a:r>
            </a:p>
          </p:txBody>
        </p:sp>
        <p:pic>
          <p:nvPicPr>
            <p:cNvPr id="20" name="Imagen 19">
              <a:extLst>
                <a:ext uri="{FF2B5EF4-FFF2-40B4-BE49-F238E27FC236}">
                  <a16:creationId xmlns:a16="http://schemas.microsoft.com/office/drawing/2014/main" id="{51F7F63A-DDE5-0455-A9EB-D7DB9A55223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9934723" y="2806348"/>
              <a:ext cx="1357248" cy="1362075"/>
            </a:xfrm>
            <a:prstGeom prst="rect">
              <a:avLst/>
            </a:prstGeom>
          </p:spPr>
        </p:pic>
        <p:sp>
          <p:nvSpPr>
            <p:cNvPr id="21" name="CuadroTexto 20">
              <a:extLst>
                <a:ext uri="{FF2B5EF4-FFF2-40B4-BE49-F238E27FC236}">
                  <a16:creationId xmlns:a16="http://schemas.microsoft.com/office/drawing/2014/main" id="{1842DB0D-11DA-4963-F3AF-328E89ADF4C9}"/>
                </a:ext>
              </a:extLst>
            </p:cNvPr>
            <p:cNvSpPr txBox="1"/>
            <p:nvPr/>
          </p:nvSpPr>
          <p:spPr>
            <a:xfrm>
              <a:off x="9634240" y="4334266"/>
              <a:ext cx="1958215" cy="600164"/>
            </a:xfrm>
            <a:prstGeom prst="rect">
              <a:avLst/>
            </a:prstGeom>
            <a:noFill/>
          </p:spPr>
          <p:txBody>
            <a:bodyPr wrap="square" rtlCol="0">
              <a:spAutoFit/>
            </a:bodyPr>
            <a:lstStyle>
              <a:defPPr>
                <a:defRPr lang="es-ES"/>
              </a:defPPr>
              <a:lvl1pPr algn="ctr">
                <a:defRPr sz="1000">
                  <a:solidFill>
                    <a:srgbClr val="950054"/>
                  </a:solidFill>
                  <a:latin typeface="Century Gothic"/>
                  <a:ea typeface="ＭＳ Ｐゴシック"/>
                </a:defRPr>
              </a:lvl1pPr>
            </a:lstStyle>
            <a:p>
              <a:r>
                <a:rPr lang="es-MX" sz="1100">
                  <a:solidFill>
                    <a:srgbClr val="5A3A72"/>
                  </a:solidFill>
                </a:rPr>
                <a:t>Se procesa y verifica la información y se generan los reportes</a:t>
              </a:r>
            </a:p>
          </p:txBody>
        </p:sp>
        <p:cxnSp>
          <p:nvCxnSpPr>
            <p:cNvPr id="22" name="Conector angular 72">
              <a:extLst>
                <a:ext uri="{FF2B5EF4-FFF2-40B4-BE49-F238E27FC236}">
                  <a16:creationId xmlns:a16="http://schemas.microsoft.com/office/drawing/2014/main" id="{B6B9155B-9CD6-84E9-B1BB-2A03382E8E28}"/>
                </a:ext>
              </a:extLst>
            </p:cNvPr>
            <p:cNvCxnSpPr>
              <a:cxnSpLocks/>
              <a:stCxn id="23" idx="3"/>
            </p:cNvCxnSpPr>
            <p:nvPr/>
          </p:nvCxnSpPr>
          <p:spPr>
            <a:xfrm flipV="1">
              <a:off x="8513144" y="3487385"/>
              <a:ext cx="849760" cy="844370"/>
            </a:xfrm>
            <a:prstGeom prst="bentConnector3">
              <a:avLst>
                <a:gd name="adj1" fmla="val 98479"/>
              </a:avLst>
            </a:prstGeom>
            <a:ln w="28575">
              <a:solidFill>
                <a:srgbClr val="A783B8"/>
              </a:solidFill>
              <a:prstDash val="sysDash"/>
              <a:headEnd type="none" w="med" len="med"/>
              <a:tailEnd type="none" w="med" len="med"/>
            </a:ln>
          </p:spPr>
          <p:style>
            <a:lnRef idx="2">
              <a:schemeClr val="accent1"/>
            </a:lnRef>
            <a:fillRef idx="0">
              <a:schemeClr val="accent1"/>
            </a:fillRef>
            <a:effectRef idx="1">
              <a:schemeClr val="accent1"/>
            </a:effectRef>
            <a:fontRef idx="minor">
              <a:schemeClr val="tx1"/>
            </a:fontRef>
          </p:style>
        </p:cxnSp>
        <p:pic>
          <p:nvPicPr>
            <p:cNvPr id="23" name="Imagen 22">
              <a:extLst>
                <a:ext uri="{FF2B5EF4-FFF2-40B4-BE49-F238E27FC236}">
                  <a16:creationId xmlns:a16="http://schemas.microsoft.com/office/drawing/2014/main" id="{22A287E1-17B9-E8B8-DC70-8CD75B1F07AD}"/>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7941325" y="3755755"/>
              <a:ext cx="571819" cy="1152000"/>
            </a:xfrm>
            <a:prstGeom prst="rect">
              <a:avLst/>
            </a:prstGeom>
            <a:effectLst>
              <a:outerShdw blurRad="50800" dist="38100" dir="2700000" algn="tl" rotWithShape="0">
                <a:prstClr val="black">
                  <a:alpha val="40000"/>
                </a:prstClr>
              </a:outerShdw>
            </a:effectLst>
          </p:spPr>
        </p:pic>
        <p:sp>
          <p:nvSpPr>
            <p:cNvPr id="24" name="CuadroTexto 23">
              <a:extLst>
                <a:ext uri="{FF2B5EF4-FFF2-40B4-BE49-F238E27FC236}">
                  <a16:creationId xmlns:a16="http://schemas.microsoft.com/office/drawing/2014/main" id="{011A8978-1672-7C37-8F9A-984948E5EF18}"/>
                </a:ext>
              </a:extLst>
            </p:cNvPr>
            <p:cNvSpPr txBox="1"/>
            <p:nvPr/>
          </p:nvSpPr>
          <p:spPr>
            <a:xfrm>
              <a:off x="5603525" y="1459632"/>
              <a:ext cx="1548000" cy="430887"/>
            </a:xfrm>
            <a:prstGeom prst="rect">
              <a:avLst/>
            </a:prstGeom>
            <a:noFill/>
          </p:spPr>
          <p:txBody>
            <a:bodyPr wrap="square" rtlCol="0" anchor="ctr">
              <a:spAutoFit/>
            </a:bodyPr>
            <a:lstStyle/>
            <a:p>
              <a:pPr algn="ctr"/>
              <a:r>
                <a:rPr lang="es-MX" sz="1100">
                  <a:solidFill>
                    <a:srgbClr val="5A3A72"/>
                  </a:solidFill>
                  <a:latin typeface="Century Gothic"/>
                  <a:ea typeface="ＭＳ Ｐゴシック"/>
                </a:rPr>
                <a:t>Se registra la o el Auxiliar en la App</a:t>
              </a:r>
            </a:p>
          </p:txBody>
        </p:sp>
        <p:sp>
          <p:nvSpPr>
            <p:cNvPr id="25" name="CuadroTexto 24">
              <a:extLst>
                <a:ext uri="{FF2B5EF4-FFF2-40B4-BE49-F238E27FC236}">
                  <a16:creationId xmlns:a16="http://schemas.microsoft.com/office/drawing/2014/main" id="{B0ACC7E0-E646-27EF-E556-4BCC126E7A86}"/>
                </a:ext>
              </a:extLst>
            </p:cNvPr>
            <p:cNvSpPr txBox="1"/>
            <p:nvPr/>
          </p:nvSpPr>
          <p:spPr>
            <a:xfrm>
              <a:off x="3535664" y="1290355"/>
              <a:ext cx="1548000" cy="600164"/>
            </a:xfrm>
            <a:prstGeom prst="rect">
              <a:avLst/>
            </a:prstGeom>
            <a:noFill/>
          </p:spPr>
          <p:txBody>
            <a:bodyPr wrap="square" lIns="91440" tIns="45720" rIns="91440" bIns="45720" rtlCol="0" anchor="ctr">
              <a:spAutoFit/>
            </a:bodyPr>
            <a:lstStyle/>
            <a:p>
              <a:pPr algn="ctr"/>
              <a:r>
                <a:rPr lang="es-MX" sz="1100">
                  <a:solidFill>
                    <a:srgbClr val="5A3A72"/>
                  </a:solidFill>
                  <a:latin typeface="Century Gothic"/>
                  <a:ea typeface="ＭＳ Ｐゴシック"/>
                </a:rPr>
                <a:t>Las Organizaciones Políticas registran a sus Auxiliares</a:t>
              </a:r>
            </a:p>
          </p:txBody>
        </p:sp>
        <p:sp>
          <p:nvSpPr>
            <p:cNvPr id="26" name="CuadroTexto 25">
              <a:extLst>
                <a:ext uri="{FF2B5EF4-FFF2-40B4-BE49-F238E27FC236}">
                  <a16:creationId xmlns:a16="http://schemas.microsoft.com/office/drawing/2014/main" id="{2F3C4965-C4B8-4C18-4F9E-BAC598CA2384}"/>
                </a:ext>
              </a:extLst>
            </p:cNvPr>
            <p:cNvSpPr txBox="1"/>
            <p:nvPr/>
          </p:nvSpPr>
          <p:spPr>
            <a:xfrm>
              <a:off x="7377943" y="1459632"/>
              <a:ext cx="1548000" cy="430887"/>
            </a:xfrm>
            <a:prstGeom prst="rect">
              <a:avLst/>
            </a:prstGeom>
            <a:noFill/>
          </p:spPr>
          <p:txBody>
            <a:bodyPr wrap="square" rtlCol="0" anchor="ctr">
              <a:spAutoFit/>
            </a:bodyPr>
            <a:lstStyle/>
            <a:p>
              <a:pPr algn="ctr"/>
              <a:r>
                <a:rPr lang="es-MX" sz="1100">
                  <a:solidFill>
                    <a:srgbClr val="5A3A72"/>
                  </a:solidFill>
                  <a:latin typeface="Century Gothic"/>
                  <a:ea typeface="ＭＳ Ｐゴシック"/>
                </a:rPr>
                <a:t>El auxiliar captura el registro ciudadano</a:t>
              </a:r>
            </a:p>
          </p:txBody>
        </p:sp>
        <p:pic>
          <p:nvPicPr>
            <p:cNvPr id="27" name="Picture 2">
              <a:extLst>
                <a:ext uri="{FF2B5EF4-FFF2-40B4-BE49-F238E27FC236}">
                  <a16:creationId xmlns:a16="http://schemas.microsoft.com/office/drawing/2014/main" id="{8822A1E5-C409-31FB-B25D-4D43CBEEBF4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p:blipFill>
          <p:spPr bwMode="auto">
            <a:xfrm>
              <a:off x="935814" y="2957599"/>
              <a:ext cx="1271083" cy="1059573"/>
            </a:xfrm>
            <a:prstGeom prst="rect">
              <a:avLst/>
            </a:prstGeom>
            <a:noFill/>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cxnSp>
          <p:nvCxnSpPr>
            <p:cNvPr id="28" name="Conector angular 70">
              <a:extLst>
                <a:ext uri="{FF2B5EF4-FFF2-40B4-BE49-F238E27FC236}">
                  <a16:creationId xmlns:a16="http://schemas.microsoft.com/office/drawing/2014/main" id="{62417EC9-15AC-8611-C29E-71983340D932}"/>
                </a:ext>
              </a:extLst>
            </p:cNvPr>
            <p:cNvCxnSpPr>
              <a:cxnSpLocks/>
              <a:stCxn id="56" idx="3"/>
              <a:endCxn id="10" idx="1"/>
            </p:cNvCxnSpPr>
            <p:nvPr/>
          </p:nvCxnSpPr>
          <p:spPr>
            <a:xfrm>
              <a:off x="5402495" y="4331755"/>
              <a:ext cx="764163" cy="6499"/>
            </a:xfrm>
            <a:prstGeom prst="bentConnector3">
              <a:avLst>
                <a:gd name="adj1" fmla="val 50000"/>
              </a:avLst>
            </a:prstGeom>
            <a:ln w="28575">
              <a:solidFill>
                <a:srgbClr val="A783B8"/>
              </a:solidFill>
              <a:prstDash val="sysDash"/>
              <a:tailEnd type="triangle"/>
            </a:ln>
          </p:spPr>
          <p:style>
            <a:lnRef idx="2">
              <a:schemeClr val="accent1"/>
            </a:lnRef>
            <a:fillRef idx="0">
              <a:schemeClr val="accent1"/>
            </a:fillRef>
            <a:effectRef idx="1">
              <a:schemeClr val="accent1"/>
            </a:effectRef>
            <a:fontRef idx="minor">
              <a:schemeClr val="tx1"/>
            </a:fontRef>
          </p:style>
        </p:cxnSp>
        <p:cxnSp>
          <p:nvCxnSpPr>
            <p:cNvPr id="29" name="Conector angular 70">
              <a:extLst>
                <a:ext uri="{FF2B5EF4-FFF2-40B4-BE49-F238E27FC236}">
                  <a16:creationId xmlns:a16="http://schemas.microsoft.com/office/drawing/2014/main" id="{4A026306-8510-B164-FCCD-3F130216C7A2}"/>
                </a:ext>
              </a:extLst>
            </p:cNvPr>
            <p:cNvCxnSpPr>
              <a:cxnSpLocks/>
              <a:stCxn id="39" idx="3"/>
              <a:endCxn id="15" idx="1"/>
            </p:cNvCxnSpPr>
            <p:nvPr/>
          </p:nvCxnSpPr>
          <p:spPr>
            <a:xfrm flipV="1">
              <a:off x="5134853" y="2480336"/>
              <a:ext cx="892609" cy="1"/>
            </a:xfrm>
            <a:prstGeom prst="bentConnector3">
              <a:avLst>
                <a:gd name="adj1" fmla="val 50000"/>
              </a:avLst>
            </a:prstGeom>
            <a:ln w="28575">
              <a:solidFill>
                <a:srgbClr val="10035B"/>
              </a:solidFill>
              <a:prstDash val="sysDash"/>
              <a:tailEnd type="triangle"/>
            </a:ln>
          </p:spPr>
          <p:style>
            <a:lnRef idx="2">
              <a:schemeClr val="accent1"/>
            </a:lnRef>
            <a:fillRef idx="0">
              <a:schemeClr val="accent1"/>
            </a:fillRef>
            <a:effectRef idx="1">
              <a:schemeClr val="accent1"/>
            </a:effectRef>
            <a:fontRef idx="minor">
              <a:schemeClr val="tx1"/>
            </a:fontRef>
          </p:style>
        </p:cxnSp>
        <p:cxnSp>
          <p:nvCxnSpPr>
            <p:cNvPr id="30" name="Conector angular 70">
              <a:extLst>
                <a:ext uri="{FF2B5EF4-FFF2-40B4-BE49-F238E27FC236}">
                  <a16:creationId xmlns:a16="http://schemas.microsoft.com/office/drawing/2014/main" id="{BC9E314B-3382-40A3-1C5D-02EEC7904510}"/>
                </a:ext>
              </a:extLst>
            </p:cNvPr>
            <p:cNvCxnSpPr>
              <a:cxnSpLocks/>
              <a:stCxn id="15" idx="3"/>
              <a:endCxn id="50" idx="1"/>
            </p:cNvCxnSpPr>
            <p:nvPr/>
          </p:nvCxnSpPr>
          <p:spPr>
            <a:xfrm>
              <a:off x="6727589" y="2480336"/>
              <a:ext cx="837251" cy="2227"/>
            </a:xfrm>
            <a:prstGeom prst="bentConnector3">
              <a:avLst>
                <a:gd name="adj1" fmla="val 50000"/>
              </a:avLst>
            </a:prstGeom>
            <a:ln w="28575">
              <a:solidFill>
                <a:srgbClr val="10035B"/>
              </a:solidFill>
              <a:prstDash val="sysDash"/>
              <a:tailEnd type="triangle"/>
            </a:ln>
          </p:spPr>
          <p:style>
            <a:lnRef idx="2">
              <a:schemeClr val="accent1"/>
            </a:lnRef>
            <a:fillRef idx="0">
              <a:schemeClr val="accent1"/>
            </a:fillRef>
            <a:effectRef idx="1">
              <a:schemeClr val="accent1"/>
            </a:effectRef>
            <a:fontRef idx="minor">
              <a:schemeClr val="tx1"/>
            </a:fontRef>
          </p:style>
        </p:cxnSp>
        <p:grpSp>
          <p:nvGrpSpPr>
            <p:cNvPr id="43" name="Grupo 42">
              <a:extLst>
                <a:ext uri="{FF2B5EF4-FFF2-40B4-BE49-F238E27FC236}">
                  <a16:creationId xmlns:a16="http://schemas.microsoft.com/office/drawing/2014/main" id="{32F7E493-3D56-1CA8-4D02-7681D9A2457B}"/>
                </a:ext>
              </a:extLst>
            </p:cNvPr>
            <p:cNvGrpSpPr/>
            <p:nvPr/>
          </p:nvGrpSpPr>
          <p:grpSpPr>
            <a:xfrm>
              <a:off x="3484475" y="2050908"/>
              <a:ext cx="1650378" cy="1082189"/>
              <a:chOff x="3620558" y="1612670"/>
              <a:chExt cx="1650378" cy="1082189"/>
            </a:xfrm>
          </p:grpSpPr>
          <p:pic>
            <p:nvPicPr>
              <p:cNvPr id="39" name="Picture 2">
                <a:extLst>
                  <a:ext uri="{FF2B5EF4-FFF2-40B4-BE49-F238E27FC236}">
                    <a16:creationId xmlns:a16="http://schemas.microsoft.com/office/drawing/2014/main" id="{5CF8BC65-1240-67BA-3F47-30404074308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p:blipFill>
            <p:spPr bwMode="auto">
              <a:xfrm>
                <a:off x="4240636" y="1612670"/>
                <a:ext cx="1030300" cy="85885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2" name="Imagen 41">
                <a:extLst>
                  <a:ext uri="{FF2B5EF4-FFF2-40B4-BE49-F238E27FC236}">
                    <a16:creationId xmlns:a16="http://schemas.microsoft.com/office/drawing/2014/main" id="{E957FD56-5DEF-B0E1-E03E-7FF14370AA8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20558" y="1794859"/>
                <a:ext cx="1068014" cy="900000"/>
              </a:xfrm>
              <a:prstGeom prst="rect">
                <a:avLst/>
              </a:prstGeom>
              <a:effectLst>
                <a:outerShdw blurRad="50800" dist="38100" dir="2700000" algn="tl" rotWithShape="0">
                  <a:prstClr val="black">
                    <a:alpha val="40000"/>
                  </a:prstClr>
                </a:outerShdw>
              </a:effectLst>
            </p:spPr>
          </p:pic>
        </p:grpSp>
        <p:pic>
          <p:nvPicPr>
            <p:cNvPr id="50" name="Imagen 49">
              <a:extLst>
                <a:ext uri="{FF2B5EF4-FFF2-40B4-BE49-F238E27FC236}">
                  <a16:creationId xmlns:a16="http://schemas.microsoft.com/office/drawing/2014/main" id="{8FB7C09C-23EC-C57E-DE84-85021839C43D}"/>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7564840" y="2032563"/>
              <a:ext cx="1174206" cy="900000"/>
            </a:xfrm>
            <a:prstGeom prst="rect">
              <a:avLst/>
            </a:prstGeom>
            <a:effectLst>
              <a:outerShdw blurRad="50800" dist="38100" dir="2700000" algn="tl" rotWithShape="0">
                <a:prstClr val="black">
                  <a:alpha val="40000"/>
                </a:prstClr>
              </a:outerShdw>
            </a:effectLst>
          </p:spPr>
        </p:pic>
        <p:pic>
          <p:nvPicPr>
            <p:cNvPr id="56" name="Imagen 55">
              <a:extLst>
                <a:ext uri="{FF2B5EF4-FFF2-40B4-BE49-F238E27FC236}">
                  <a16:creationId xmlns:a16="http://schemas.microsoft.com/office/drawing/2014/main" id="{81F54A29-8941-E773-3A97-19DAB165119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488336" y="3881755"/>
              <a:ext cx="1914159" cy="900000"/>
            </a:xfrm>
            <a:prstGeom prst="rect">
              <a:avLst/>
            </a:prstGeom>
            <a:effectLst>
              <a:outerShdw blurRad="50800" dist="38100" dir="2700000" algn="tl" rotWithShape="0">
                <a:prstClr val="black">
                  <a:alpha val="40000"/>
                </a:prstClr>
              </a:outerShdw>
            </a:effectLst>
          </p:spPr>
        </p:pic>
        <p:pic>
          <p:nvPicPr>
            <p:cNvPr id="116" name="Imagen 115">
              <a:extLst>
                <a:ext uri="{FF2B5EF4-FFF2-40B4-BE49-F238E27FC236}">
                  <a16:creationId xmlns:a16="http://schemas.microsoft.com/office/drawing/2014/main" id="{119DFB42-6574-C9BE-9E9F-7D7FC12E021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951963" y="4488313"/>
              <a:ext cx="446117" cy="44611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a:contourClr>
                <a:srgbClr val="969696"/>
              </a:contourClr>
            </a:sp3d>
          </p:spPr>
        </p:pic>
      </p:grpSp>
      <p:sp>
        <p:nvSpPr>
          <p:cNvPr id="5" name="Marcador de número de diapositiva 4">
            <a:extLst>
              <a:ext uri="{FF2B5EF4-FFF2-40B4-BE49-F238E27FC236}">
                <a16:creationId xmlns:a16="http://schemas.microsoft.com/office/drawing/2014/main" id="{E901FC72-22F5-F7E7-7E5A-4A2A1BAD7C02}"/>
              </a:ext>
            </a:extLst>
          </p:cNvPr>
          <p:cNvSpPr>
            <a:spLocks noGrp="1"/>
          </p:cNvSpPr>
          <p:nvPr>
            <p:ph type="sldNum" sz="quarter" idx="4"/>
          </p:nvPr>
        </p:nvSpPr>
        <p:spPr/>
        <p:txBody>
          <a:bodyPr/>
          <a:lstStyle/>
          <a:p>
            <a:fld id="{48F63A3B-78C7-47BE-AE5E-E10140E04643}" type="slidenum">
              <a:rPr lang="en-US" smtClean="0"/>
              <a:pPr/>
              <a:t>3</a:t>
            </a:fld>
            <a:endParaRPr lang="en-US"/>
          </a:p>
        </p:txBody>
      </p:sp>
    </p:spTree>
    <p:extLst>
      <p:ext uri="{BB962C8B-B14F-4D97-AF65-F5344CB8AC3E}">
        <p14:creationId xmlns:p14="http://schemas.microsoft.com/office/powerpoint/2010/main" val="2644461094"/>
      </p:ext>
    </p:extLst>
  </p:cSld>
  <p:clrMapOvr>
    <a:masterClrMapping/>
  </p:clrMapOvr>
  <p:transition spd="slow">
    <p:push dir="u"/>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ítulo 11">
            <a:extLst>
              <a:ext uri="{FF2B5EF4-FFF2-40B4-BE49-F238E27FC236}">
                <a16:creationId xmlns:a16="http://schemas.microsoft.com/office/drawing/2014/main" id="{E13EFB55-173C-E2EE-43EF-6B789F694087}"/>
              </a:ext>
            </a:extLst>
          </p:cNvPr>
          <p:cNvSpPr>
            <a:spLocks noGrp="1"/>
          </p:cNvSpPr>
          <p:nvPr>
            <p:ph type="title"/>
          </p:nvPr>
        </p:nvSpPr>
        <p:spPr/>
        <p:txBody>
          <a:bodyPr/>
          <a:lstStyle/>
          <a:p>
            <a:r>
              <a:rPr lang="es-MX"/>
              <a:t>Inconsistencia - Credencial No Válida</a:t>
            </a:r>
          </a:p>
        </p:txBody>
      </p:sp>
      <p:sp>
        <p:nvSpPr>
          <p:cNvPr id="15" name="Marcador de contenido 3"/>
          <p:cNvSpPr txBox="1">
            <a:spLocks/>
          </p:cNvSpPr>
          <p:nvPr/>
        </p:nvSpPr>
        <p:spPr bwMode="auto">
          <a:xfrm>
            <a:off x="3124770" y="1336001"/>
            <a:ext cx="6057330" cy="273622"/>
          </a:xfrm>
          <a:prstGeom prst="rect">
            <a:avLst/>
          </a:prstGeom>
          <a:noFill/>
          <a:ln w="9525">
            <a:noFill/>
            <a:miter lim="800000"/>
            <a:headEnd/>
            <a:tailEnd/>
          </a:ln>
        </p:spPr>
        <p:txBody>
          <a:bodyPr vert="horz" wrap="square" lIns="68572" tIns="34286" rIns="68572" bIns="34286" numCol="1" anchor="t" anchorCtr="0" compatLnSpc="1">
            <a:prstTxWarp prst="textNoShape">
              <a:avLst/>
            </a:prstTxWarp>
          </a:bodyPr>
          <a:lstStyle>
            <a:lvl1pPr marL="341313" marR="0" indent="-341313" algn="l" defTabSz="455613" rtl="0" eaLnBrk="1" fontAlgn="base" latinLnBrk="0" hangingPunct="1">
              <a:lnSpc>
                <a:spcPct val="100000"/>
              </a:lnSpc>
              <a:spcBef>
                <a:spcPct val="20000"/>
              </a:spcBef>
              <a:spcAft>
                <a:spcPct val="0"/>
              </a:spcAft>
              <a:buClr>
                <a:srgbClr val="641345"/>
              </a:buClr>
              <a:buSzPct val="100000"/>
              <a:buFont typeface="Webdings" pitchFamily="18" charset="2"/>
              <a:buChar char=""/>
              <a:tabLst/>
              <a:defRPr sz="3200" kern="1200">
                <a:solidFill>
                  <a:schemeClr val="tx1"/>
                </a:solidFill>
                <a:latin typeface="Century Gothic"/>
                <a:ea typeface="+mn-ea"/>
                <a:cs typeface="Century Gothic"/>
              </a:defRPr>
            </a:lvl1pPr>
            <a:lvl2pPr marL="741363" marR="0" indent="-284163" algn="l" defTabSz="455613" rtl="0" eaLnBrk="1" fontAlgn="base" latinLnBrk="0" hangingPunct="1">
              <a:lnSpc>
                <a:spcPct val="100000"/>
              </a:lnSpc>
              <a:spcBef>
                <a:spcPct val="20000"/>
              </a:spcBef>
              <a:spcAft>
                <a:spcPct val="0"/>
              </a:spcAft>
              <a:buClr>
                <a:srgbClr val="641345"/>
              </a:buClr>
              <a:buSzPct val="70000"/>
              <a:buFont typeface="Lucida Grande"/>
              <a:buChar char="▹"/>
              <a:tabLst/>
              <a:defRPr sz="2800" kern="1200">
                <a:solidFill>
                  <a:schemeClr val="tx1"/>
                </a:solidFill>
                <a:latin typeface="Century Gothic"/>
                <a:ea typeface="+mn-ea"/>
                <a:cs typeface="Century Gothic"/>
              </a:defRPr>
            </a:lvl2pPr>
            <a:lvl3pPr marL="1141413" marR="0" indent="-227013" algn="l" defTabSz="455613" rtl="0" eaLnBrk="1" fontAlgn="base" latinLnBrk="0" hangingPunct="1">
              <a:lnSpc>
                <a:spcPct val="100000"/>
              </a:lnSpc>
              <a:spcBef>
                <a:spcPct val="20000"/>
              </a:spcBef>
              <a:spcAft>
                <a:spcPct val="0"/>
              </a:spcAft>
              <a:buClr>
                <a:srgbClr val="641345"/>
              </a:buClr>
              <a:buSzPct val="80000"/>
              <a:buFont typeface="Lucida Grande"/>
              <a:buChar char="▾"/>
              <a:tabLst/>
              <a:defRPr sz="2400" kern="1200">
                <a:solidFill>
                  <a:schemeClr val="tx1"/>
                </a:solidFill>
                <a:latin typeface="Century Gothic"/>
                <a:ea typeface="+mn-ea"/>
                <a:cs typeface="Century Gothic"/>
              </a:defRPr>
            </a:lvl3pPr>
            <a:lvl4pPr marL="1598613" marR="0" indent="-227013" algn="l" defTabSz="455613" rtl="0" eaLnBrk="1" fontAlgn="base" latinLnBrk="0" hangingPunct="1">
              <a:lnSpc>
                <a:spcPct val="100000"/>
              </a:lnSpc>
              <a:spcBef>
                <a:spcPct val="20000"/>
              </a:spcBef>
              <a:spcAft>
                <a:spcPct val="0"/>
              </a:spcAft>
              <a:buClr>
                <a:srgbClr val="641345"/>
              </a:buClr>
              <a:buSzTx/>
              <a:buFont typeface="Lucida Grande"/>
              <a:buChar char="▿"/>
              <a:tabLst/>
              <a:defRPr sz="2000" kern="1200">
                <a:solidFill>
                  <a:schemeClr val="tx1"/>
                </a:solidFill>
                <a:latin typeface="Century Gothic"/>
                <a:ea typeface="+mn-ea"/>
                <a:cs typeface="Century Gothic"/>
              </a:defRPr>
            </a:lvl4pPr>
            <a:lvl5pPr marL="2055813" marR="0" indent="-227013" algn="l" defTabSz="455613" rtl="0" eaLnBrk="1" fontAlgn="base" latinLnBrk="0" hangingPunct="1">
              <a:lnSpc>
                <a:spcPct val="100000"/>
              </a:lnSpc>
              <a:spcBef>
                <a:spcPct val="20000"/>
              </a:spcBef>
              <a:spcAft>
                <a:spcPct val="0"/>
              </a:spcAft>
              <a:buClr>
                <a:srgbClr val="641345"/>
              </a:buClr>
              <a:buSzTx/>
              <a:buFont typeface="Arial" charset="0"/>
              <a:buChar char="•"/>
              <a:tabLst/>
              <a:defRPr sz="2000" kern="1200">
                <a:solidFill>
                  <a:schemeClr val="tx1"/>
                </a:solidFill>
                <a:latin typeface="Century Gothic"/>
                <a:ea typeface="+mn-ea"/>
                <a:cs typeface="Century Gothic"/>
              </a:defRPr>
            </a:lvl5pPr>
            <a:lvl6pPr marL="2514306" indent="-228573" algn="l" defTabSz="457146" rtl="0" eaLnBrk="1" latinLnBrk="0" hangingPunct="1">
              <a:spcBef>
                <a:spcPct val="20000"/>
              </a:spcBef>
              <a:buFont typeface="Arial"/>
              <a:buChar char="•"/>
              <a:defRPr sz="2000" kern="1200">
                <a:solidFill>
                  <a:schemeClr val="tx1"/>
                </a:solidFill>
                <a:latin typeface="+mn-lt"/>
                <a:ea typeface="+mn-ea"/>
                <a:cs typeface="+mn-cs"/>
              </a:defRPr>
            </a:lvl6pPr>
            <a:lvl7pPr marL="2971453" indent="-228573" algn="l" defTabSz="457146" rtl="0" eaLnBrk="1" latinLnBrk="0" hangingPunct="1">
              <a:spcBef>
                <a:spcPct val="20000"/>
              </a:spcBef>
              <a:buFont typeface="Arial"/>
              <a:buChar char="•"/>
              <a:defRPr sz="2000" kern="1200">
                <a:solidFill>
                  <a:schemeClr val="tx1"/>
                </a:solidFill>
                <a:latin typeface="+mn-lt"/>
                <a:ea typeface="+mn-ea"/>
                <a:cs typeface="+mn-cs"/>
              </a:defRPr>
            </a:lvl7pPr>
            <a:lvl8pPr marL="3428599" indent="-228573" algn="l" defTabSz="457146" rtl="0" eaLnBrk="1" latinLnBrk="0" hangingPunct="1">
              <a:spcBef>
                <a:spcPct val="20000"/>
              </a:spcBef>
              <a:buFont typeface="Arial"/>
              <a:buChar char="•"/>
              <a:defRPr sz="2000" kern="1200">
                <a:solidFill>
                  <a:schemeClr val="tx1"/>
                </a:solidFill>
                <a:latin typeface="+mn-lt"/>
                <a:ea typeface="+mn-ea"/>
                <a:cs typeface="+mn-cs"/>
              </a:defRPr>
            </a:lvl8pPr>
            <a:lvl9pPr marL="3885746" indent="-228573" algn="l" defTabSz="457146" rtl="0" eaLnBrk="1" latinLnBrk="0" hangingPunct="1">
              <a:spcBef>
                <a:spcPct val="20000"/>
              </a:spcBef>
              <a:buFont typeface="Arial"/>
              <a:buChar char="•"/>
              <a:defRPr sz="2000" kern="1200">
                <a:solidFill>
                  <a:schemeClr val="tx1"/>
                </a:solidFill>
                <a:latin typeface="+mn-lt"/>
                <a:ea typeface="+mn-ea"/>
                <a:cs typeface="+mn-cs"/>
              </a:defRPr>
            </a:lvl9pPr>
          </a:lstStyle>
          <a:p>
            <a:pPr marL="257175" marR="0" lvl="0" indent="-257175" algn="ctr" defTabSz="455613" rtl="0" eaLnBrk="1" fontAlgn="base" latinLnBrk="0" hangingPunct="1">
              <a:lnSpc>
                <a:spcPct val="100000"/>
              </a:lnSpc>
              <a:spcBef>
                <a:spcPct val="20000"/>
              </a:spcBef>
              <a:spcAft>
                <a:spcPct val="0"/>
              </a:spcAft>
              <a:buClr>
                <a:srgbClr val="D5007F"/>
              </a:buClr>
              <a:buSzPct val="100000"/>
              <a:buFont typeface="+mj-lt"/>
              <a:buAutoNum type="alphaLcParenR" startAt="4"/>
              <a:tabLst/>
              <a:defRPr/>
            </a:pPr>
            <a:r>
              <a:rPr kumimoji="0" lang="es-MX" sz="1600" b="1" i="0" u="none" strike="noStrike" kern="1200" cap="none" spc="0" normalizeH="0" baseline="0" noProof="0">
                <a:ln>
                  <a:noFill/>
                </a:ln>
                <a:solidFill>
                  <a:schemeClr val="accent1"/>
                </a:solidFill>
                <a:effectLst/>
                <a:uLnTx/>
                <a:uFillTx/>
                <a:latin typeface="Century Gothic"/>
                <a:ea typeface="+mn-ea"/>
                <a:cs typeface="Calibri" pitchFamily="34" charset="0"/>
              </a:rPr>
              <a:t>TOMADA DE MONITOR</a:t>
            </a:r>
            <a:endParaRPr kumimoji="0" lang="es-MX" sz="1600" b="0" i="0" u="none" strike="noStrike" kern="1200" cap="none" spc="0" normalizeH="0" baseline="0" noProof="0">
              <a:ln>
                <a:noFill/>
              </a:ln>
              <a:solidFill>
                <a:schemeClr val="accent1"/>
              </a:solidFill>
              <a:effectLst/>
              <a:uLnTx/>
              <a:uFillTx/>
              <a:latin typeface="Century Gothic"/>
              <a:ea typeface="+mn-ea"/>
              <a:cs typeface="Calibri" pitchFamily="34" charset="0"/>
            </a:endParaRPr>
          </a:p>
        </p:txBody>
      </p:sp>
      <p:sp>
        <p:nvSpPr>
          <p:cNvPr id="4" name="Rectángulo 3"/>
          <p:cNvSpPr/>
          <p:nvPr/>
        </p:nvSpPr>
        <p:spPr>
          <a:xfrm>
            <a:off x="506229" y="1668007"/>
            <a:ext cx="10263477" cy="830997"/>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MX" sz="1600" b="0" i="0" u="none" strike="noStrike" kern="1200" cap="none" spc="0" normalizeH="0" baseline="0" noProof="0">
                <a:ln>
                  <a:noFill/>
                </a:ln>
                <a:solidFill>
                  <a:schemeClr val="accent1"/>
                </a:solidFill>
                <a:effectLst/>
                <a:uLnTx/>
                <a:uFillTx/>
                <a:latin typeface="Century Gothic" panose="020B0502020202020204" pitchFamily="34" charset="0"/>
                <a:ea typeface="+mn-ea"/>
                <a:cs typeface="Calibri" pitchFamily="34" charset="0"/>
              </a:rPr>
              <a:t>Registros en los que la imagen de la CPV no haya sido obtenida directamente del original de la CPV que emite el INE y que debió ser presentada físicamente al momento de que la ciudadanía manifestó su apoyo.</a:t>
            </a:r>
          </a:p>
        </p:txBody>
      </p:sp>
      <p:pic>
        <p:nvPicPr>
          <p:cNvPr id="2" name="Imagen 1"/>
          <p:cNvPicPr>
            <a:picLocks noChangeAspect="1"/>
          </p:cNvPicPr>
          <p:nvPr/>
        </p:nvPicPr>
        <p:blipFill>
          <a:blip r:embed="rId2"/>
          <a:stretch>
            <a:fillRect/>
          </a:stretch>
        </p:blipFill>
        <p:spPr>
          <a:xfrm>
            <a:off x="7634094" y="2635136"/>
            <a:ext cx="2119506" cy="1311549"/>
          </a:xfrm>
          <a:prstGeom prst="rect">
            <a:avLst/>
          </a:prstGeom>
        </p:spPr>
      </p:pic>
      <p:pic>
        <p:nvPicPr>
          <p:cNvPr id="5" name="Imagen 4"/>
          <p:cNvPicPr>
            <a:picLocks noChangeAspect="1"/>
          </p:cNvPicPr>
          <p:nvPr/>
        </p:nvPicPr>
        <p:blipFill>
          <a:blip r:embed="rId3"/>
          <a:stretch>
            <a:fillRect/>
          </a:stretch>
        </p:blipFill>
        <p:spPr>
          <a:xfrm>
            <a:off x="7634095" y="4445071"/>
            <a:ext cx="2170473" cy="1347973"/>
          </a:xfrm>
          <a:prstGeom prst="rect">
            <a:avLst/>
          </a:prstGeom>
        </p:spPr>
      </p:pic>
      <p:pic>
        <p:nvPicPr>
          <p:cNvPr id="6" name="Imagen 5">
            <a:extLst>
              <a:ext uri="{FF2B5EF4-FFF2-40B4-BE49-F238E27FC236}">
                <a16:creationId xmlns:a16="http://schemas.microsoft.com/office/drawing/2014/main" id="{819E2A29-60E1-CC00-BFF9-D3DB01458799}"/>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502303" y="4431861"/>
            <a:ext cx="2181649" cy="1361182"/>
          </a:xfrm>
          <a:prstGeom prst="rect">
            <a:avLst/>
          </a:prstGeom>
          <a:ln>
            <a:noFill/>
          </a:ln>
          <a:effectLst>
            <a:outerShdw blurRad="50800" dist="50800" dir="5400000" algn="ctr" rotWithShape="0">
              <a:schemeClr val="accent1"/>
            </a:outerShdw>
          </a:effectLst>
        </p:spPr>
      </p:pic>
      <p:pic>
        <p:nvPicPr>
          <p:cNvPr id="7" name="Imagen 6">
            <a:extLst>
              <a:ext uri="{FF2B5EF4-FFF2-40B4-BE49-F238E27FC236}">
                <a16:creationId xmlns:a16="http://schemas.microsoft.com/office/drawing/2014/main" id="{42952AEC-5955-CC26-3FBD-92D0F6792EE2}"/>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5068199" y="2641003"/>
            <a:ext cx="2170473" cy="1340306"/>
          </a:xfrm>
          <a:prstGeom prst="rect">
            <a:avLst/>
          </a:prstGeom>
          <a:ln>
            <a:noFill/>
          </a:ln>
          <a:effectLst>
            <a:outerShdw blurRad="50800" dist="50800" dir="5400000" algn="ctr" rotWithShape="0">
              <a:schemeClr val="accent1"/>
            </a:outerShdw>
          </a:effectLst>
        </p:spPr>
      </p:pic>
      <p:pic>
        <p:nvPicPr>
          <p:cNvPr id="8" name="Imagen 7">
            <a:extLst>
              <a:ext uri="{FF2B5EF4-FFF2-40B4-BE49-F238E27FC236}">
                <a16:creationId xmlns:a16="http://schemas.microsoft.com/office/drawing/2014/main" id="{B54E252C-3E16-B603-75E1-5F1308202ACB}"/>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5069336" y="4418652"/>
            <a:ext cx="2179372" cy="1361182"/>
          </a:xfrm>
          <a:prstGeom prst="rect">
            <a:avLst/>
          </a:prstGeom>
          <a:ln>
            <a:noFill/>
          </a:ln>
          <a:effectLst>
            <a:outerShdw blurRad="50800" dist="50800" dir="5400000" algn="ctr" rotWithShape="0">
              <a:schemeClr val="accent1"/>
            </a:outerShdw>
          </a:effectLst>
        </p:spPr>
      </p:pic>
      <p:pic>
        <p:nvPicPr>
          <p:cNvPr id="10" name="Imagen 9">
            <a:extLst>
              <a:ext uri="{FF2B5EF4-FFF2-40B4-BE49-F238E27FC236}">
                <a16:creationId xmlns:a16="http://schemas.microsoft.com/office/drawing/2014/main" id="{C6FE4E6D-8FA9-2018-FA7A-E284A6AA13AD}"/>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2507227" y="2629209"/>
            <a:ext cx="2165549" cy="1364131"/>
          </a:xfrm>
          <a:prstGeom prst="rect">
            <a:avLst/>
          </a:prstGeom>
          <a:ln>
            <a:noFill/>
          </a:ln>
          <a:effectLst>
            <a:outerShdw blurRad="50800" dist="50800" dir="5400000" algn="ctr" rotWithShape="0">
              <a:schemeClr val="accent1"/>
            </a:outerShdw>
          </a:effectLst>
        </p:spPr>
      </p:pic>
    </p:spTree>
    <p:extLst>
      <p:ext uri="{BB962C8B-B14F-4D97-AF65-F5344CB8AC3E}">
        <p14:creationId xmlns:p14="http://schemas.microsoft.com/office/powerpoint/2010/main" val="2371272874"/>
      </p:ext>
    </p:extLst>
  </p:cSld>
  <p:clrMapOvr>
    <a:masterClrMapping/>
  </p:clrMapOvr>
  <p:transition spd="slow">
    <p:push dir="u"/>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ítulo 8">
            <a:extLst>
              <a:ext uri="{FF2B5EF4-FFF2-40B4-BE49-F238E27FC236}">
                <a16:creationId xmlns:a16="http://schemas.microsoft.com/office/drawing/2014/main" id="{DED8C1FD-FFAD-2FE8-EA35-AFC01199C4CC}"/>
              </a:ext>
            </a:extLst>
          </p:cNvPr>
          <p:cNvSpPr>
            <a:spLocks noGrp="1"/>
          </p:cNvSpPr>
          <p:nvPr>
            <p:ph type="title"/>
          </p:nvPr>
        </p:nvSpPr>
        <p:spPr/>
        <p:txBody>
          <a:bodyPr/>
          <a:lstStyle/>
          <a:p>
            <a:r>
              <a:rPr lang="es-MX"/>
              <a:t>Inconsistencia - Credencial No Válida</a:t>
            </a:r>
          </a:p>
        </p:txBody>
      </p:sp>
      <p:sp>
        <p:nvSpPr>
          <p:cNvPr id="15" name="Marcador de contenido 3"/>
          <p:cNvSpPr txBox="1">
            <a:spLocks/>
          </p:cNvSpPr>
          <p:nvPr/>
        </p:nvSpPr>
        <p:spPr bwMode="auto">
          <a:xfrm>
            <a:off x="3124770" y="1355665"/>
            <a:ext cx="6057330" cy="273622"/>
          </a:xfrm>
          <a:prstGeom prst="rect">
            <a:avLst/>
          </a:prstGeom>
          <a:noFill/>
          <a:ln w="9525">
            <a:noFill/>
            <a:miter lim="800000"/>
            <a:headEnd/>
            <a:tailEnd/>
          </a:ln>
        </p:spPr>
        <p:txBody>
          <a:bodyPr vert="horz" wrap="square" lIns="68572" tIns="34286" rIns="68572" bIns="34286" numCol="1" anchor="t" anchorCtr="0" compatLnSpc="1">
            <a:prstTxWarp prst="textNoShape">
              <a:avLst/>
            </a:prstTxWarp>
          </a:bodyPr>
          <a:lstStyle>
            <a:lvl1pPr marL="341313" marR="0" indent="-341313" algn="l" defTabSz="455613" rtl="0" eaLnBrk="1" fontAlgn="base" latinLnBrk="0" hangingPunct="1">
              <a:lnSpc>
                <a:spcPct val="100000"/>
              </a:lnSpc>
              <a:spcBef>
                <a:spcPct val="20000"/>
              </a:spcBef>
              <a:spcAft>
                <a:spcPct val="0"/>
              </a:spcAft>
              <a:buClr>
                <a:srgbClr val="641345"/>
              </a:buClr>
              <a:buSzPct val="100000"/>
              <a:buFont typeface="Webdings" pitchFamily="18" charset="2"/>
              <a:buChar char=""/>
              <a:tabLst/>
              <a:defRPr sz="3200" kern="1200">
                <a:solidFill>
                  <a:schemeClr val="tx1"/>
                </a:solidFill>
                <a:latin typeface="Century Gothic"/>
                <a:ea typeface="+mn-ea"/>
                <a:cs typeface="Century Gothic"/>
              </a:defRPr>
            </a:lvl1pPr>
            <a:lvl2pPr marL="741363" marR="0" indent="-284163" algn="l" defTabSz="455613" rtl="0" eaLnBrk="1" fontAlgn="base" latinLnBrk="0" hangingPunct="1">
              <a:lnSpc>
                <a:spcPct val="100000"/>
              </a:lnSpc>
              <a:spcBef>
                <a:spcPct val="20000"/>
              </a:spcBef>
              <a:spcAft>
                <a:spcPct val="0"/>
              </a:spcAft>
              <a:buClr>
                <a:srgbClr val="641345"/>
              </a:buClr>
              <a:buSzPct val="70000"/>
              <a:buFont typeface="Lucida Grande"/>
              <a:buChar char="▹"/>
              <a:tabLst/>
              <a:defRPr sz="2800" kern="1200">
                <a:solidFill>
                  <a:schemeClr val="tx1"/>
                </a:solidFill>
                <a:latin typeface="Century Gothic"/>
                <a:ea typeface="+mn-ea"/>
                <a:cs typeface="Century Gothic"/>
              </a:defRPr>
            </a:lvl2pPr>
            <a:lvl3pPr marL="1141413" marR="0" indent="-227013" algn="l" defTabSz="455613" rtl="0" eaLnBrk="1" fontAlgn="base" latinLnBrk="0" hangingPunct="1">
              <a:lnSpc>
                <a:spcPct val="100000"/>
              </a:lnSpc>
              <a:spcBef>
                <a:spcPct val="20000"/>
              </a:spcBef>
              <a:spcAft>
                <a:spcPct val="0"/>
              </a:spcAft>
              <a:buClr>
                <a:srgbClr val="641345"/>
              </a:buClr>
              <a:buSzPct val="80000"/>
              <a:buFont typeface="Lucida Grande"/>
              <a:buChar char="▾"/>
              <a:tabLst/>
              <a:defRPr sz="2400" kern="1200">
                <a:solidFill>
                  <a:schemeClr val="tx1"/>
                </a:solidFill>
                <a:latin typeface="Century Gothic"/>
                <a:ea typeface="+mn-ea"/>
                <a:cs typeface="Century Gothic"/>
              </a:defRPr>
            </a:lvl3pPr>
            <a:lvl4pPr marL="1598613" marR="0" indent="-227013" algn="l" defTabSz="455613" rtl="0" eaLnBrk="1" fontAlgn="base" latinLnBrk="0" hangingPunct="1">
              <a:lnSpc>
                <a:spcPct val="100000"/>
              </a:lnSpc>
              <a:spcBef>
                <a:spcPct val="20000"/>
              </a:spcBef>
              <a:spcAft>
                <a:spcPct val="0"/>
              </a:spcAft>
              <a:buClr>
                <a:srgbClr val="641345"/>
              </a:buClr>
              <a:buSzTx/>
              <a:buFont typeface="Lucida Grande"/>
              <a:buChar char="▿"/>
              <a:tabLst/>
              <a:defRPr sz="2000" kern="1200">
                <a:solidFill>
                  <a:schemeClr val="tx1"/>
                </a:solidFill>
                <a:latin typeface="Century Gothic"/>
                <a:ea typeface="+mn-ea"/>
                <a:cs typeface="Century Gothic"/>
              </a:defRPr>
            </a:lvl4pPr>
            <a:lvl5pPr marL="2055813" marR="0" indent="-227013" algn="l" defTabSz="455613" rtl="0" eaLnBrk="1" fontAlgn="base" latinLnBrk="0" hangingPunct="1">
              <a:lnSpc>
                <a:spcPct val="100000"/>
              </a:lnSpc>
              <a:spcBef>
                <a:spcPct val="20000"/>
              </a:spcBef>
              <a:spcAft>
                <a:spcPct val="0"/>
              </a:spcAft>
              <a:buClr>
                <a:srgbClr val="641345"/>
              </a:buClr>
              <a:buSzTx/>
              <a:buFont typeface="Arial" charset="0"/>
              <a:buChar char="•"/>
              <a:tabLst/>
              <a:defRPr sz="2000" kern="1200">
                <a:solidFill>
                  <a:schemeClr val="tx1"/>
                </a:solidFill>
                <a:latin typeface="Century Gothic"/>
                <a:ea typeface="+mn-ea"/>
                <a:cs typeface="Century Gothic"/>
              </a:defRPr>
            </a:lvl5pPr>
            <a:lvl6pPr marL="2514306" indent="-228573" algn="l" defTabSz="457146" rtl="0" eaLnBrk="1" latinLnBrk="0" hangingPunct="1">
              <a:spcBef>
                <a:spcPct val="20000"/>
              </a:spcBef>
              <a:buFont typeface="Arial"/>
              <a:buChar char="•"/>
              <a:defRPr sz="2000" kern="1200">
                <a:solidFill>
                  <a:schemeClr val="tx1"/>
                </a:solidFill>
                <a:latin typeface="+mn-lt"/>
                <a:ea typeface="+mn-ea"/>
                <a:cs typeface="+mn-cs"/>
              </a:defRPr>
            </a:lvl6pPr>
            <a:lvl7pPr marL="2971453" indent="-228573" algn="l" defTabSz="457146" rtl="0" eaLnBrk="1" latinLnBrk="0" hangingPunct="1">
              <a:spcBef>
                <a:spcPct val="20000"/>
              </a:spcBef>
              <a:buFont typeface="Arial"/>
              <a:buChar char="•"/>
              <a:defRPr sz="2000" kern="1200">
                <a:solidFill>
                  <a:schemeClr val="tx1"/>
                </a:solidFill>
                <a:latin typeface="+mn-lt"/>
                <a:ea typeface="+mn-ea"/>
                <a:cs typeface="+mn-cs"/>
              </a:defRPr>
            </a:lvl7pPr>
            <a:lvl8pPr marL="3428599" indent="-228573" algn="l" defTabSz="457146" rtl="0" eaLnBrk="1" latinLnBrk="0" hangingPunct="1">
              <a:spcBef>
                <a:spcPct val="20000"/>
              </a:spcBef>
              <a:buFont typeface="Arial"/>
              <a:buChar char="•"/>
              <a:defRPr sz="2000" kern="1200">
                <a:solidFill>
                  <a:schemeClr val="tx1"/>
                </a:solidFill>
                <a:latin typeface="+mn-lt"/>
                <a:ea typeface="+mn-ea"/>
                <a:cs typeface="+mn-cs"/>
              </a:defRPr>
            </a:lvl8pPr>
            <a:lvl9pPr marL="3885746" indent="-228573" algn="l" defTabSz="457146" rtl="0" eaLnBrk="1" latinLnBrk="0" hangingPunct="1">
              <a:spcBef>
                <a:spcPct val="20000"/>
              </a:spcBef>
              <a:buFont typeface="Arial"/>
              <a:buChar char="•"/>
              <a:defRPr sz="2000" kern="1200">
                <a:solidFill>
                  <a:schemeClr val="tx1"/>
                </a:solidFill>
                <a:latin typeface="+mn-lt"/>
                <a:ea typeface="+mn-ea"/>
                <a:cs typeface="+mn-cs"/>
              </a:defRPr>
            </a:lvl9pPr>
          </a:lstStyle>
          <a:p>
            <a:pPr marL="257175" marR="0" lvl="0" indent="-257175" algn="ctr" defTabSz="455613" rtl="0" eaLnBrk="1" fontAlgn="base" latinLnBrk="0" hangingPunct="1">
              <a:lnSpc>
                <a:spcPct val="100000"/>
              </a:lnSpc>
              <a:spcBef>
                <a:spcPct val="20000"/>
              </a:spcBef>
              <a:spcAft>
                <a:spcPct val="0"/>
              </a:spcAft>
              <a:buClr>
                <a:srgbClr val="D5007F"/>
              </a:buClr>
              <a:buSzPct val="100000"/>
              <a:buFont typeface="+mj-lt"/>
              <a:buAutoNum type="alphaLcParenR" startAt="5"/>
              <a:tabLst/>
              <a:defRPr/>
            </a:pPr>
            <a:r>
              <a:rPr kumimoji="0" lang="es-MX" sz="1600" b="1" i="0" u="none" strike="noStrike" kern="1200" cap="none" spc="0" normalizeH="0" baseline="0" noProof="0">
                <a:ln>
                  <a:noFill/>
                </a:ln>
                <a:solidFill>
                  <a:schemeClr val="accent1"/>
                </a:solidFill>
                <a:effectLst/>
                <a:uLnTx/>
                <a:uFillTx/>
                <a:latin typeface="Century Gothic"/>
                <a:ea typeface="+mn-ea"/>
                <a:cs typeface="Calibri" pitchFamily="34" charset="0"/>
              </a:rPr>
              <a:t>IMAGEN DIFERENTE A UNA CPV</a:t>
            </a:r>
            <a:endParaRPr kumimoji="0" lang="es-MX" sz="1600" b="0" i="0" u="none" strike="noStrike" kern="1200" cap="none" spc="0" normalizeH="0" baseline="0" noProof="0">
              <a:ln>
                <a:noFill/>
              </a:ln>
              <a:solidFill>
                <a:schemeClr val="accent1"/>
              </a:solidFill>
              <a:effectLst/>
              <a:uLnTx/>
              <a:uFillTx/>
              <a:latin typeface="Century Gothic"/>
              <a:ea typeface="+mn-ea"/>
              <a:cs typeface="Calibri" pitchFamily="34" charset="0"/>
            </a:endParaRPr>
          </a:p>
        </p:txBody>
      </p:sp>
      <p:sp>
        <p:nvSpPr>
          <p:cNvPr id="4" name="Rectángulo 3"/>
          <p:cNvSpPr/>
          <p:nvPr/>
        </p:nvSpPr>
        <p:spPr>
          <a:xfrm>
            <a:off x="506230" y="1790313"/>
            <a:ext cx="10263477" cy="58477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MX" sz="1600" b="0" i="0" u="none" strike="noStrike" kern="1200" cap="none" spc="0" normalizeH="0" baseline="0" noProof="0">
                <a:ln>
                  <a:noFill/>
                </a:ln>
                <a:solidFill>
                  <a:schemeClr val="accent1"/>
                </a:solidFill>
                <a:effectLst/>
                <a:uLnTx/>
                <a:uFillTx/>
                <a:latin typeface="Century Gothic" panose="020B0502020202020204" pitchFamily="34" charset="0"/>
                <a:ea typeface="+mn-ea"/>
                <a:cs typeface="Calibri" pitchFamily="34" charset="0"/>
              </a:rPr>
              <a:t>Registros en los que la imagen no corresponda con el original de la CPV que emite el INE a favor de la persona que expresó su voluntad de brindar su apoyo.</a:t>
            </a:r>
          </a:p>
        </p:txBody>
      </p:sp>
      <p:pic>
        <p:nvPicPr>
          <p:cNvPr id="2" name="Imagen 1">
            <a:extLst>
              <a:ext uri="{FF2B5EF4-FFF2-40B4-BE49-F238E27FC236}">
                <a16:creationId xmlns:a16="http://schemas.microsoft.com/office/drawing/2014/main" id="{F68929E1-A4F7-B6D5-A694-1B32A7F25D3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292527" y="2632706"/>
            <a:ext cx="2173982" cy="1342474"/>
          </a:xfrm>
          <a:prstGeom prst="rect">
            <a:avLst/>
          </a:prstGeom>
        </p:spPr>
      </p:pic>
      <p:pic>
        <p:nvPicPr>
          <p:cNvPr id="5" name="Imagen 4">
            <a:extLst>
              <a:ext uri="{FF2B5EF4-FFF2-40B4-BE49-F238E27FC236}">
                <a16:creationId xmlns:a16="http://schemas.microsoft.com/office/drawing/2014/main" id="{A5C4129A-EF5E-7C5A-40ED-73229A36C31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716593" y="2611049"/>
            <a:ext cx="2209054" cy="1364131"/>
          </a:xfrm>
          <a:prstGeom prst="rect">
            <a:avLst/>
          </a:prstGeom>
        </p:spPr>
      </p:pic>
      <p:pic>
        <p:nvPicPr>
          <p:cNvPr id="6" name="Imagen 5">
            <a:extLst>
              <a:ext uri="{FF2B5EF4-FFF2-40B4-BE49-F238E27FC236}">
                <a16:creationId xmlns:a16="http://schemas.microsoft.com/office/drawing/2014/main" id="{C2DF66DE-0D99-1224-035A-B602503CF4AD}"/>
              </a:ext>
            </a:extLst>
          </p:cNvPr>
          <p:cNvPicPr/>
          <p:nvPr/>
        </p:nvPicPr>
        <p:blipFill rotWithShape="1">
          <a:blip r:embed="rId4">
            <a:extLst>
              <a:ext uri="{28A0092B-C50C-407E-A947-70E740481C1C}">
                <a14:useLocalDpi xmlns:a14="http://schemas.microsoft.com/office/drawing/2010/main"/>
              </a:ext>
            </a:extLst>
          </a:blip>
          <a:srcRect/>
          <a:stretch/>
        </p:blipFill>
        <p:spPr bwMode="auto">
          <a:xfrm>
            <a:off x="6305582" y="4253454"/>
            <a:ext cx="2160927" cy="1366574"/>
          </a:xfrm>
          <a:prstGeom prst="rect">
            <a:avLst/>
          </a:prstGeom>
          <a:ln>
            <a:noFill/>
          </a:ln>
          <a:extLst>
            <a:ext uri="{53640926-AAD7-44D8-BBD7-CCE9431645EC}">
              <a14:shadowObscured xmlns:a14="http://schemas.microsoft.com/office/drawing/2010/main"/>
            </a:ext>
          </a:extLst>
        </p:spPr>
      </p:pic>
      <p:pic>
        <p:nvPicPr>
          <p:cNvPr id="10" name="Imagen 9">
            <a:extLst>
              <a:ext uri="{FF2B5EF4-FFF2-40B4-BE49-F238E27FC236}">
                <a16:creationId xmlns:a16="http://schemas.microsoft.com/office/drawing/2014/main" id="{07D5EEC2-E3D4-E699-784E-CFC9F66E53A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716593" y="4245638"/>
            <a:ext cx="2209054" cy="1364131"/>
          </a:xfrm>
          <a:prstGeom prst="rect">
            <a:avLst/>
          </a:prstGeom>
        </p:spPr>
      </p:pic>
    </p:spTree>
    <p:extLst>
      <p:ext uri="{BB962C8B-B14F-4D97-AF65-F5344CB8AC3E}">
        <p14:creationId xmlns:p14="http://schemas.microsoft.com/office/powerpoint/2010/main" val="233358001"/>
      </p:ext>
    </p:extLst>
  </p:cSld>
  <p:clrMapOvr>
    <a:masterClrMapping/>
  </p:clrMapOvr>
  <p:transition spd="slow">
    <p:push dir="u"/>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ítulo 19">
            <a:extLst>
              <a:ext uri="{FF2B5EF4-FFF2-40B4-BE49-F238E27FC236}">
                <a16:creationId xmlns:a16="http://schemas.microsoft.com/office/drawing/2014/main" id="{9CAE4BC1-A336-06D7-EAD9-C273CF0CF389}"/>
              </a:ext>
            </a:extLst>
          </p:cNvPr>
          <p:cNvSpPr>
            <a:spLocks noGrp="1"/>
          </p:cNvSpPr>
          <p:nvPr>
            <p:ph type="title"/>
          </p:nvPr>
        </p:nvSpPr>
        <p:spPr/>
        <p:txBody>
          <a:bodyPr/>
          <a:lstStyle/>
          <a:p>
            <a:r>
              <a:rPr lang="es-MX"/>
              <a:t>Inconsistencia - Firma No Válida</a:t>
            </a:r>
          </a:p>
        </p:txBody>
      </p:sp>
      <p:sp>
        <p:nvSpPr>
          <p:cNvPr id="4" name="Rectángulo 3"/>
          <p:cNvSpPr/>
          <p:nvPr/>
        </p:nvSpPr>
        <p:spPr>
          <a:xfrm>
            <a:off x="506229" y="1063193"/>
            <a:ext cx="10263477" cy="132343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MX" sz="1600" b="0" i="0" u="none" strike="noStrike" kern="1200" cap="none" spc="0" normalizeH="0" baseline="0" noProof="0">
                <a:ln>
                  <a:noFill/>
                </a:ln>
                <a:solidFill>
                  <a:schemeClr val="accent1"/>
                </a:solidFill>
                <a:effectLst/>
                <a:uLnTx/>
                <a:uFillTx/>
                <a:latin typeface="Century Gothic" panose="020B0502020202020204" pitchFamily="34" charset="0"/>
                <a:ea typeface="+mn-ea"/>
                <a:cs typeface="Calibri" pitchFamily="34" charset="0"/>
              </a:rPr>
              <a:t>Registros que no se encuentren respaldados por la firma digital manuscrita, por lo cual, carecerá de validez: un punto, una línea, una cruz, una paloma, una “X”, cualquier signo o símbolo cuando no sea éste el que tenga plasmado la CPV; así como aquellos registros en los que, a simple vista, los rasgos generales de la firma plasmada mediante la Aplicación Móvil no coincidan o no exista correspondencia con la que se encuentre plasmada en el original de la CPV.</a:t>
            </a:r>
          </a:p>
        </p:txBody>
      </p:sp>
      <p:grpSp>
        <p:nvGrpSpPr>
          <p:cNvPr id="2" name="Grupo 1">
            <a:extLst>
              <a:ext uri="{FF2B5EF4-FFF2-40B4-BE49-F238E27FC236}">
                <a16:creationId xmlns:a16="http://schemas.microsoft.com/office/drawing/2014/main" id="{3D6596BB-44D5-893D-AD62-C8E5E3779674}"/>
              </a:ext>
            </a:extLst>
          </p:cNvPr>
          <p:cNvGrpSpPr/>
          <p:nvPr/>
        </p:nvGrpSpPr>
        <p:grpSpPr>
          <a:xfrm>
            <a:off x="2431137" y="2804535"/>
            <a:ext cx="3771900" cy="1174392"/>
            <a:chOff x="474069" y="3911464"/>
            <a:chExt cx="4324336" cy="1171576"/>
          </a:xfrm>
        </p:grpSpPr>
        <p:pic>
          <p:nvPicPr>
            <p:cNvPr id="5" name="Imagen 4">
              <a:extLst>
                <a:ext uri="{FF2B5EF4-FFF2-40B4-BE49-F238E27FC236}">
                  <a16:creationId xmlns:a16="http://schemas.microsoft.com/office/drawing/2014/main" id="{007F6268-217B-7A65-D7A4-F6E5460A1622}"/>
                </a:ext>
              </a:extLst>
            </p:cNvPr>
            <p:cNvPicPr>
              <a:picLocks noChangeAspect="1"/>
            </p:cNvPicPr>
            <p:nvPr/>
          </p:nvPicPr>
          <p:blipFill>
            <a:blip r:embed="rId3"/>
            <a:stretch>
              <a:fillRect/>
            </a:stretch>
          </p:blipFill>
          <p:spPr>
            <a:xfrm>
              <a:off x="3703044" y="3911465"/>
              <a:ext cx="1095361" cy="1169551"/>
            </a:xfrm>
            <a:prstGeom prst="rect">
              <a:avLst/>
            </a:prstGeom>
          </p:spPr>
        </p:pic>
        <p:pic>
          <p:nvPicPr>
            <p:cNvPr id="6" name="Imagen 5">
              <a:extLst>
                <a:ext uri="{FF2B5EF4-FFF2-40B4-BE49-F238E27FC236}">
                  <a16:creationId xmlns:a16="http://schemas.microsoft.com/office/drawing/2014/main" id="{D4DC0C95-DBA9-4F22-FF57-F386B709D3F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579094" y="3911464"/>
              <a:ext cx="1123950" cy="1169551"/>
            </a:xfrm>
            <a:prstGeom prst="rect">
              <a:avLst/>
            </a:prstGeom>
          </p:spPr>
        </p:pic>
        <p:pic>
          <p:nvPicPr>
            <p:cNvPr id="7" name="Imagen 6">
              <a:extLst>
                <a:ext uri="{FF2B5EF4-FFF2-40B4-BE49-F238E27FC236}">
                  <a16:creationId xmlns:a16="http://schemas.microsoft.com/office/drawing/2014/main" id="{52B17DC6-6787-1D99-4FD7-E361C24F0C07}"/>
                </a:ext>
              </a:extLst>
            </p:cNvPr>
            <p:cNvPicPr>
              <a:picLocks noChangeAspect="1"/>
            </p:cNvPicPr>
            <p:nvPr/>
          </p:nvPicPr>
          <p:blipFill>
            <a:blip r:embed="rId5">
              <a:extLst>
                <a:ext uri="{BEBA8EAE-BF5A-486C-A8C5-ECC9F3942E4B}">
                  <a14:imgProps xmlns:a14="http://schemas.microsoft.com/office/drawing/2010/main">
                    <a14:imgLayer r:embed="rId6">
                      <a14:imgEffect>
                        <a14:artisticMosiaicBubbles/>
                      </a14:imgEffect>
                    </a14:imgLayer>
                  </a14:imgProps>
                </a:ext>
              </a:extLst>
            </a:blip>
            <a:stretch>
              <a:fillRect/>
            </a:stretch>
          </p:blipFill>
          <p:spPr>
            <a:xfrm>
              <a:off x="474069" y="3911465"/>
              <a:ext cx="2105025" cy="1171575"/>
            </a:xfrm>
            <a:prstGeom prst="rect">
              <a:avLst/>
            </a:prstGeom>
          </p:spPr>
        </p:pic>
      </p:grpSp>
      <p:grpSp>
        <p:nvGrpSpPr>
          <p:cNvPr id="8" name="Grupo 7">
            <a:extLst>
              <a:ext uri="{FF2B5EF4-FFF2-40B4-BE49-F238E27FC236}">
                <a16:creationId xmlns:a16="http://schemas.microsoft.com/office/drawing/2014/main" id="{53334CF3-7223-0F28-FC8A-5A3F7421686E}"/>
              </a:ext>
            </a:extLst>
          </p:cNvPr>
          <p:cNvGrpSpPr/>
          <p:nvPr/>
        </p:nvGrpSpPr>
        <p:grpSpPr>
          <a:xfrm>
            <a:off x="3109280" y="4728493"/>
            <a:ext cx="2833814" cy="1170421"/>
            <a:chOff x="494548" y="1180502"/>
            <a:chExt cx="3191303" cy="1181169"/>
          </a:xfrm>
        </p:grpSpPr>
        <p:pic>
          <p:nvPicPr>
            <p:cNvPr id="10" name="Imagen 9">
              <a:extLst>
                <a:ext uri="{FF2B5EF4-FFF2-40B4-BE49-F238E27FC236}">
                  <a16:creationId xmlns:a16="http://schemas.microsoft.com/office/drawing/2014/main" id="{D86F6761-435F-7FAC-2BA8-C7C3D05C7F8D}"/>
                </a:ext>
              </a:extLst>
            </p:cNvPr>
            <p:cNvPicPr>
              <a:picLocks noChangeAspect="1"/>
            </p:cNvPicPr>
            <p:nvPr/>
          </p:nvPicPr>
          <p:blipFill>
            <a:blip r:embed="rId5">
              <a:extLst>
                <a:ext uri="{BEBA8EAE-BF5A-486C-A8C5-ECC9F3942E4B}">
                  <a14:imgProps xmlns:a14="http://schemas.microsoft.com/office/drawing/2010/main">
                    <a14:imgLayer r:embed="rId6">
                      <a14:imgEffect>
                        <a14:artisticMosiaicBubbles/>
                      </a14:imgEffect>
                    </a14:imgLayer>
                  </a14:imgProps>
                </a:ext>
              </a:extLst>
            </a:blip>
            <a:stretch>
              <a:fillRect/>
            </a:stretch>
          </p:blipFill>
          <p:spPr>
            <a:xfrm>
              <a:off x="494548" y="1183850"/>
              <a:ext cx="2105025" cy="1171575"/>
            </a:xfrm>
            <a:prstGeom prst="rect">
              <a:avLst/>
            </a:prstGeom>
          </p:spPr>
        </p:pic>
        <p:pic>
          <p:nvPicPr>
            <p:cNvPr id="11" name="Imagen 10">
              <a:extLst>
                <a:ext uri="{FF2B5EF4-FFF2-40B4-BE49-F238E27FC236}">
                  <a16:creationId xmlns:a16="http://schemas.microsoft.com/office/drawing/2014/main" id="{C1B3149A-5294-4BD0-FF90-2A12363DC9ED}"/>
                </a:ext>
              </a:extLst>
            </p:cNvPr>
            <p:cNvPicPr>
              <a:picLocks noChangeAspect="1"/>
            </p:cNvPicPr>
            <p:nvPr/>
          </p:nvPicPr>
          <p:blipFill>
            <a:blip r:embed="rId7"/>
            <a:stretch>
              <a:fillRect/>
            </a:stretch>
          </p:blipFill>
          <p:spPr>
            <a:xfrm>
              <a:off x="2579095" y="1180502"/>
              <a:ext cx="1106756" cy="585787"/>
            </a:xfrm>
            <a:prstGeom prst="rect">
              <a:avLst/>
            </a:prstGeom>
          </p:spPr>
        </p:pic>
        <p:pic>
          <p:nvPicPr>
            <p:cNvPr id="12" name="Imagen 11">
              <a:extLst>
                <a:ext uri="{FF2B5EF4-FFF2-40B4-BE49-F238E27FC236}">
                  <a16:creationId xmlns:a16="http://schemas.microsoft.com/office/drawing/2014/main" id="{2AD2E2A6-26D5-875B-528E-0D998A52C157}"/>
                </a:ext>
              </a:extLst>
            </p:cNvPr>
            <p:cNvPicPr>
              <a:picLocks noChangeAspect="1"/>
            </p:cNvPicPr>
            <p:nvPr/>
          </p:nvPicPr>
          <p:blipFill>
            <a:blip r:embed="rId8"/>
            <a:stretch>
              <a:fillRect/>
            </a:stretch>
          </p:blipFill>
          <p:spPr>
            <a:xfrm>
              <a:off x="2579094" y="1776405"/>
              <a:ext cx="1106757" cy="585266"/>
            </a:xfrm>
            <a:prstGeom prst="rect">
              <a:avLst/>
            </a:prstGeom>
          </p:spPr>
        </p:pic>
      </p:grpSp>
      <p:grpSp>
        <p:nvGrpSpPr>
          <p:cNvPr id="13" name="Grupo 12">
            <a:extLst>
              <a:ext uri="{FF2B5EF4-FFF2-40B4-BE49-F238E27FC236}">
                <a16:creationId xmlns:a16="http://schemas.microsoft.com/office/drawing/2014/main" id="{16F1BC6B-965C-C985-E51A-75E950EFF734}"/>
              </a:ext>
            </a:extLst>
          </p:cNvPr>
          <p:cNvGrpSpPr/>
          <p:nvPr/>
        </p:nvGrpSpPr>
        <p:grpSpPr>
          <a:xfrm>
            <a:off x="6931513" y="2821450"/>
            <a:ext cx="2833814" cy="1170421"/>
            <a:chOff x="474068" y="2533674"/>
            <a:chExt cx="3211784" cy="1177877"/>
          </a:xfrm>
        </p:grpSpPr>
        <p:pic>
          <p:nvPicPr>
            <p:cNvPr id="14" name="Imagen 13">
              <a:extLst>
                <a:ext uri="{FF2B5EF4-FFF2-40B4-BE49-F238E27FC236}">
                  <a16:creationId xmlns:a16="http://schemas.microsoft.com/office/drawing/2014/main" id="{7D01696D-91F0-2483-CF91-D48F2868C774}"/>
                </a:ext>
              </a:extLst>
            </p:cNvPr>
            <p:cNvPicPr/>
            <p:nvPr/>
          </p:nvPicPr>
          <p:blipFill>
            <a:blip r:embed="rId9" cstate="email">
              <a:extLst>
                <a:ext uri="{BEBA8EAE-BF5A-486C-A8C5-ECC9F3942E4B}">
                  <a14:imgProps xmlns:a14="http://schemas.microsoft.com/office/drawing/2010/main">
                    <a14:imgLayer r:embed="rId10">
                      <a14:imgEffect>
                        <a14:artisticPastelsSmooth/>
                      </a14:imgEffect>
                    </a14:imgLayer>
                  </a14:imgProps>
                </a:ext>
                <a:ext uri="{28A0092B-C50C-407E-A947-70E740481C1C}">
                  <a14:useLocalDpi xmlns:a14="http://schemas.microsoft.com/office/drawing/2010/main"/>
                </a:ext>
              </a:extLst>
            </a:blip>
            <a:stretch>
              <a:fillRect/>
            </a:stretch>
          </p:blipFill>
          <p:spPr>
            <a:xfrm>
              <a:off x="474068" y="2533674"/>
              <a:ext cx="2105025" cy="1177877"/>
            </a:xfrm>
            <a:prstGeom prst="rect">
              <a:avLst/>
            </a:prstGeom>
          </p:spPr>
        </p:pic>
        <p:pic>
          <p:nvPicPr>
            <p:cNvPr id="15" name="Imagen 14">
              <a:extLst>
                <a:ext uri="{FF2B5EF4-FFF2-40B4-BE49-F238E27FC236}">
                  <a16:creationId xmlns:a16="http://schemas.microsoft.com/office/drawing/2014/main" id="{F987F238-4046-AFC2-8AC1-F0E0B0CBA310}"/>
                </a:ext>
              </a:extLst>
            </p:cNvPr>
            <p:cNvPicPr>
              <a:picLocks noChangeAspect="1"/>
            </p:cNvPicPr>
            <p:nvPr/>
          </p:nvPicPr>
          <p:blipFill>
            <a:blip r:embed="rId11"/>
            <a:stretch>
              <a:fillRect/>
            </a:stretch>
          </p:blipFill>
          <p:spPr>
            <a:xfrm>
              <a:off x="2579095" y="2533674"/>
              <a:ext cx="1106757" cy="1177877"/>
            </a:xfrm>
            <a:prstGeom prst="rect">
              <a:avLst/>
            </a:prstGeom>
          </p:spPr>
        </p:pic>
      </p:grpSp>
      <p:sp>
        <p:nvSpPr>
          <p:cNvPr id="16" name="Cuadro de texto 2">
            <a:extLst>
              <a:ext uri="{FF2B5EF4-FFF2-40B4-BE49-F238E27FC236}">
                <a16:creationId xmlns:a16="http://schemas.microsoft.com/office/drawing/2014/main" id="{0B3188F3-14A5-0B35-56D3-827FAE958350}"/>
              </a:ext>
            </a:extLst>
          </p:cNvPr>
          <p:cNvSpPr txBox="1">
            <a:spLocks noChangeArrowheads="1"/>
          </p:cNvSpPr>
          <p:nvPr/>
        </p:nvSpPr>
        <p:spPr bwMode="auto">
          <a:xfrm>
            <a:off x="2640238" y="6026303"/>
            <a:ext cx="3771900" cy="244724"/>
          </a:xfrm>
          <a:prstGeom prst="rect">
            <a:avLst/>
          </a:prstGeom>
          <a:solidFill>
            <a:srgbClr val="FFFFFF"/>
          </a:solidFill>
          <a:ln w="9525">
            <a:noFill/>
            <a:miter lim="800000"/>
            <a:headEnd/>
            <a:tailEnd/>
          </a:ln>
        </p:spPr>
        <p:txBody>
          <a:bodyPr rot="0" vert="horz" wrap="square" lIns="27000" tIns="27000" rIns="27000" bIns="27000" anchor="ctr" anchorCtr="0">
            <a:noAutofit/>
          </a:bodyPr>
          <a:lstStyle/>
          <a:p>
            <a:pPr marL="4763" marR="345758" lvl="0" indent="-4763" algn="ctr" defTabSz="914400" rtl="0" eaLnBrk="1" fontAlgn="auto" latinLnBrk="0" hangingPunct="1">
              <a:lnSpc>
                <a:spcPct val="103000"/>
              </a:lnSpc>
              <a:spcBef>
                <a:spcPts val="0"/>
              </a:spcBef>
              <a:spcAft>
                <a:spcPts val="832"/>
              </a:spcAft>
              <a:buClrTx/>
              <a:buSzTx/>
              <a:buFontTx/>
              <a:buNone/>
              <a:tabLst/>
              <a:defRPr/>
            </a:pPr>
            <a:r>
              <a:rPr kumimoji="0" lang="es-MX" sz="1400" b="0" i="0" u="none" strike="noStrike" kern="1200" cap="none" spc="0" normalizeH="0" baseline="0" noProof="0">
                <a:ln>
                  <a:noFill/>
                </a:ln>
                <a:solidFill>
                  <a:schemeClr val="accent1"/>
                </a:solidFill>
                <a:effectLst/>
                <a:uLnTx/>
                <a:uFillTx/>
                <a:latin typeface="Century Gothic" panose="020B0502020202020204" pitchFamily="34" charset="0"/>
                <a:ea typeface="Tahoma" panose="020B0604030504040204" pitchFamily="34" charset="0"/>
                <a:cs typeface="Tahoma" panose="020B0604030504040204" pitchFamily="34" charset="0"/>
              </a:rPr>
              <a:t>       Un punto o raya, y no coinciden con firma de la CPV</a:t>
            </a:r>
          </a:p>
        </p:txBody>
      </p:sp>
      <p:sp>
        <p:nvSpPr>
          <p:cNvPr id="17" name="Cuadro de texto 2">
            <a:extLst>
              <a:ext uri="{FF2B5EF4-FFF2-40B4-BE49-F238E27FC236}">
                <a16:creationId xmlns:a16="http://schemas.microsoft.com/office/drawing/2014/main" id="{3290D2C3-DF53-6D6E-C5A3-311AE9E4DEF5}"/>
              </a:ext>
            </a:extLst>
          </p:cNvPr>
          <p:cNvSpPr txBox="1">
            <a:spLocks noChangeArrowheads="1"/>
          </p:cNvSpPr>
          <p:nvPr/>
        </p:nvSpPr>
        <p:spPr bwMode="auto">
          <a:xfrm>
            <a:off x="2242062" y="3991870"/>
            <a:ext cx="4568253" cy="438950"/>
          </a:xfrm>
          <a:prstGeom prst="rect">
            <a:avLst/>
          </a:prstGeom>
          <a:solidFill>
            <a:srgbClr val="FFFFFF"/>
          </a:solidFill>
          <a:ln w="9525">
            <a:noFill/>
            <a:miter lim="800000"/>
            <a:headEnd/>
            <a:tailEnd/>
          </a:ln>
        </p:spPr>
        <p:txBody>
          <a:bodyPr rot="0" vert="horz" wrap="square" lIns="27000" tIns="27000" rIns="27000" bIns="27000" anchor="ctr" anchorCtr="0">
            <a:noAutofit/>
          </a:bodyPr>
          <a:lstStyle/>
          <a:p>
            <a:pPr marL="0" marR="345758" lvl="0" indent="-4763" algn="ctr" defTabSz="914400" rtl="0" eaLnBrk="1" fontAlgn="auto" latinLnBrk="0" hangingPunct="1">
              <a:lnSpc>
                <a:spcPct val="100000"/>
              </a:lnSpc>
              <a:spcBef>
                <a:spcPts val="0"/>
              </a:spcBef>
              <a:spcAft>
                <a:spcPts val="0"/>
              </a:spcAft>
              <a:buClrTx/>
              <a:buSzTx/>
              <a:buFontTx/>
              <a:buNone/>
              <a:tabLst/>
              <a:defRPr/>
            </a:pPr>
            <a:r>
              <a:rPr kumimoji="0" lang="es-MX" sz="1400" b="0" i="0" u="none" strike="noStrike" kern="1200" cap="none" spc="0" normalizeH="0" baseline="0" noProof="0">
                <a:ln>
                  <a:noFill/>
                </a:ln>
                <a:solidFill>
                  <a:schemeClr val="accent1"/>
                </a:solidFill>
                <a:effectLst/>
                <a:uLnTx/>
                <a:uFillTx/>
                <a:latin typeface="Century Gothic" panose="020B0502020202020204" pitchFamily="34" charset="0"/>
                <a:ea typeface="Tahoma" panose="020B0604030504040204" pitchFamily="34" charset="0"/>
                <a:cs typeface="Tahoma" panose="020B0604030504040204" pitchFamily="34" charset="0"/>
              </a:rPr>
              <a:t>Una cruz o leyenda “SI”  y que no coincide </a:t>
            </a:r>
          </a:p>
          <a:p>
            <a:pPr marL="0" marR="345758" lvl="0" indent="-4763" algn="ctr" defTabSz="914400" rtl="0" eaLnBrk="1" fontAlgn="auto" latinLnBrk="0" hangingPunct="1">
              <a:lnSpc>
                <a:spcPct val="100000"/>
              </a:lnSpc>
              <a:spcBef>
                <a:spcPts val="0"/>
              </a:spcBef>
              <a:spcAft>
                <a:spcPts val="0"/>
              </a:spcAft>
              <a:buClrTx/>
              <a:buSzTx/>
              <a:buFontTx/>
              <a:buNone/>
              <a:tabLst/>
              <a:defRPr/>
            </a:pPr>
            <a:r>
              <a:rPr kumimoji="0" lang="es-MX" sz="1400" b="0" i="0" u="none" strike="noStrike" kern="1200" cap="none" spc="0" normalizeH="0" baseline="0" noProof="0">
                <a:ln>
                  <a:noFill/>
                </a:ln>
                <a:solidFill>
                  <a:schemeClr val="accent1"/>
                </a:solidFill>
                <a:effectLst/>
                <a:uLnTx/>
                <a:uFillTx/>
                <a:latin typeface="Century Gothic" panose="020B0502020202020204" pitchFamily="34" charset="0"/>
                <a:ea typeface="Tahoma" panose="020B0604030504040204" pitchFamily="34" charset="0"/>
                <a:cs typeface="Tahoma" panose="020B0604030504040204" pitchFamily="34" charset="0"/>
              </a:rPr>
              <a:t>con la firma de la CPV</a:t>
            </a:r>
          </a:p>
        </p:txBody>
      </p:sp>
      <p:sp>
        <p:nvSpPr>
          <p:cNvPr id="18" name="Cuadro de texto 2">
            <a:extLst>
              <a:ext uri="{FF2B5EF4-FFF2-40B4-BE49-F238E27FC236}">
                <a16:creationId xmlns:a16="http://schemas.microsoft.com/office/drawing/2014/main" id="{4D25A8C8-55B4-A48D-70D8-585882B1C7A8}"/>
              </a:ext>
            </a:extLst>
          </p:cNvPr>
          <p:cNvSpPr txBox="1">
            <a:spLocks noChangeArrowheads="1"/>
          </p:cNvSpPr>
          <p:nvPr/>
        </p:nvSpPr>
        <p:spPr bwMode="auto">
          <a:xfrm>
            <a:off x="7185709" y="4080597"/>
            <a:ext cx="2833814" cy="350355"/>
          </a:xfrm>
          <a:prstGeom prst="rect">
            <a:avLst/>
          </a:prstGeom>
          <a:solidFill>
            <a:srgbClr val="FFFFFF"/>
          </a:solidFill>
          <a:ln w="9525">
            <a:noFill/>
            <a:miter lim="800000"/>
            <a:headEnd/>
            <a:tailEnd/>
          </a:ln>
        </p:spPr>
        <p:txBody>
          <a:bodyPr rot="0" vert="horz" wrap="square" lIns="27000" tIns="27000" rIns="27000" bIns="27000" anchor="ctr" anchorCtr="0">
            <a:noAutofit/>
          </a:bodyPr>
          <a:lstStyle/>
          <a:p>
            <a:pPr marL="4763" marR="345758" lvl="0" indent="-4763" algn="ctr" defTabSz="914400" rtl="0" eaLnBrk="1" fontAlgn="auto" latinLnBrk="0" hangingPunct="1">
              <a:lnSpc>
                <a:spcPct val="103000"/>
              </a:lnSpc>
              <a:spcBef>
                <a:spcPts val="0"/>
              </a:spcBef>
              <a:spcAft>
                <a:spcPts val="832"/>
              </a:spcAft>
              <a:buClrTx/>
              <a:buSzTx/>
              <a:buFontTx/>
              <a:buNone/>
              <a:tabLst/>
              <a:defRPr/>
            </a:pPr>
            <a:r>
              <a:rPr kumimoji="0" lang="es-MX" sz="1400" b="0" i="0" u="none" strike="noStrike" kern="1200" cap="none" spc="0" normalizeH="0" baseline="0" noProof="0">
                <a:ln>
                  <a:noFill/>
                </a:ln>
                <a:solidFill>
                  <a:schemeClr val="accent1"/>
                </a:solidFill>
                <a:effectLst/>
                <a:uLnTx/>
                <a:uFillTx/>
                <a:latin typeface="Century Gothic" panose="020B0502020202020204" pitchFamily="34" charset="0"/>
                <a:ea typeface="Tahoma" panose="020B0604030504040204" pitchFamily="34" charset="0"/>
                <a:cs typeface="Tahoma" panose="020B0604030504040204" pitchFamily="34" charset="0"/>
              </a:rPr>
              <a:t>No se distingue la firma de la CPV</a:t>
            </a:r>
          </a:p>
        </p:txBody>
      </p:sp>
      <p:sp>
        <p:nvSpPr>
          <p:cNvPr id="19" name="Rectángulo 18">
            <a:extLst>
              <a:ext uri="{FF2B5EF4-FFF2-40B4-BE49-F238E27FC236}">
                <a16:creationId xmlns:a16="http://schemas.microsoft.com/office/drawing/2014/main" id="{33BFA544-E44A-411E-69AD-184651FC4F3C}"/>
              </a:ext>
            </a:extLst>
          </p:cNvPr>
          <p:cNvSpPr/>
          <p:nvPr/>
        </p:nvSpPr>
        <p:spPr>
          <a:xfrm>
            <a:off x="6931513" y="4618247"/>
            <a:ext cx="3265783" cy="1815882"/>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MX" sz="1400" b="1" i="0" u="none" strike="noStrike" kern="1200" cap="none" spc="0" normalizeH="0" baseline="0" noProof="0">
                <a:ln>
                  <a:noFill/>
                </a:ln>
                <a:solidFill>
                  <a:schemeClr val="accent1"/>
                </a:solidFill>
                <a:effectLst/>
                <a:uLnTx/>
                <a:uFillTx/>
                <a:latin typeface="Century Gothic" panose="020B0502020202020204" pitchFamily="34" charset="0"/>
                <a:ea typeface="Tahoma" panose="020B0604030504040204" pitchFamily="34" charset="0"/>
                <a:cs typeface="Tahoma" panose="020B0604030504040204" pitchFamily="34" charset="0"/>
              </a:rPr>
              <a:t>Nota: </a:t>
            </a:r>
            <a:r>
              <a:rPr kumimoji="0" lang="es-MX" sz="1400" b="0" i="0" u="none" strike="noStrike" kern="1200" cap="none" spc="0" normalizeH="0" baseline="0" noProof="0">
                <a:ln>
                  <a:noFill/>
                </a:ln>
                <a:solidFill>
                  <a:schemeClr val="accent1"/>
                </a:solidFill>
                <a:effectLst/>
                <a:uLnTx/>
                <a:uFillTx/>
                <a:latin typeface="Century Gothic" panose="020B0502020202020204" pitchFamily="34" charset="0"/>
                <a:ea typeface="Tahoma" panose="020B0604030504040204" pitchFamily="34" charset="0"/>
                <a:cs typeface="Tahoma" panose="020B0604030504040204" pitchFamily="34" charset="0"/>
              </a:rPr>
              <a:t>Cuando en el recuadro de la firma de la CPV diga textualmente “SIN FIRMA” y en el apartado de la firma captada mediante la Aplicación Móvil aparezca algún intento de firma e incluso este en blanco. </a:t>
            </a:r>
            <a:r>
              <a:rPr kumimoji="0" lang="es-MX" sz="1400" b="1" i="0" u="none" strike="noStrike" kern="1200" cap="none" spc="0" normalizeH="0" baseline="0" noProof="0">
                <a:ln>
                  <a:noFill/>
                </a:ln>
                <a:solidFill>
                  <a:schemeClr val="accent1"/>
                </a:solidFill>
                <a:effectLst/>
                <a:uLnTx/>
                <a:uFillTx/>
                <a:latin typeface="Century Gothic" panose="020B0502020202020204" pitchFamily="34" charset="0"/>
                <a:ea typeface="Tahoma" panose="020B0604030504040204" pitchFamily="34" charset="0"/>
                <a:cs typeface="Tahoma" panose="020B0604030504040204" pitchFamily="34" charset="0"/>
              </a:rPr>
              <a:t>Se considerará Apoyo Válido.</a:t>
            </a:r>
          </a:p>
        </p:txBody>
      </p:sp>
    </p:spTree>
    <p:extLst>
      <p:ext uri="{BB962C8B-B14F-4D97-AF65-F5344CB8AC3E}">
        <p14:creationId xmlns:p14="http://schemas.microsoft.com/office/powerpoint/2010/main" val="167822895"/>
      </p:ext>
    </p:extLst>
  </p:cSld>
  <p:clrMapOvr>
    <a:masterClrMapping/>
  </p:clrMapOvr>
  <p:transition spd="slow">
    <p:push dir="u"/>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a:off x="2029951" y="1829879"/>
            <a:ext cx="2345016" cy="765215"/>
          </a:xfrm>
          <a:prstGeom prst="rect">
            <a:avLst/>
          </a:prstGeom>
        </p:spPr>
      </p:pic>
      <p:pic>
        <p:nvPicPr>
          <p:cNvPr id="6" name="Imagen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99894" y="3050884"/>
            <a:ext cx="2205131" cy="1457414"/>
          </a:xfrm>
          <a:prstGeom prst="rect">
            <a:avLst/>
          </a:prstGeom>
        </p:spPr>
      </p:pic>
      <p:pic>
        <p:nvPicPr>
          <p:cNvPr id="7" name="Imagen 6"/>
          <p:cNvPicPr>
            <a:picLocks noChangeAspect="1"/>
          </p:cNvPicPr>
          <p:nvPr/>
        </p:nvPicPr>
        <p:blipFill>
          <a:blip r:embed="rId4"/>
          <a:stretch>
            <a:fillRect/>
          </a:stretch>
        </p:blipFill>
        <p:spPr>
          <a:xfrm>
            <a:off x="4607115" y="1750741"/>
            <a:ext cx="1174549" cy="987688"/>
          </a:xfrm>
          <a:prstGeom prst="rect">
            <a:avLst/>
          </a:prstGeom>
        </p:spPr>
      </p:pic>
      <p:pic>
        <p:nvPicPr>
          <p:cNvPr id="8" name="Imagen 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607114" y="3308939"/>
            <a:ext cx="1175138" cy="1202465"/>
          </a:xfrm>
          <a:prstGeom prst="rect">
            <a:avLst/>
          </a:prstGeom>
        </p:spPr>
      </p:pic>
      <p:pic>
        <p:nvPicPr>
          <p:cNvPr id="9" name="Imagen 8"/>
          <p:cNvPicPr>
            <a:picLocks noChangeAspect="1"/>
          </p:cNvPicPr>
          <p:nvPr/>
        </p:nvPicPr>
        <p:blipFill>
          <a:blip r:embed="rId6"/>
          <a:stretch>
            <a:fillRect/>
          </a:stretch>
        </p:blipFill>
        <p:spPr>
          <a:xfrm>
            <a:off x="6013810" y="1857881"/>
            <a:ext cx="2526569" cy="709213"/>
          </a:xfrm>
          <a:prstGeom prst="rect">
            <a:avLst/>
          </a:prstGeom>
        </p:spPr>
      </p:pic>
      <p:pic>
        <p:nvPicPr>
          <p:cNvPr id="10" name="Imagen 9"/>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268446" y="2951980"/>
            <a:ext cx="2373425" cy="1916380"/>
          </a:xfrm>
          <a:prstGeom prst="rect">
            <a:avLst/>
          </a:prstGeom>
        </p:spPr>
      </p:pic>
      <p:pic>
        <p:nvPicPr>
          <p:cNvPr id="11" name="Imagen 10"/>
          <p:cNvPicPr>
            <a:picLocks noChangeAspect="1"/>
          </p:cNvPicPr>
          <p:nvPr/>
        </p:nvPicPr>
        <p:blipFill>
          <a:blip r:embed="rId8"/>
          <a:stretch>
            <a:fillRect/>
          </a:stretch>
        </p:blipFill>
        <p:spPr>
          <a:xfrm>
            <a:off x="8772526" y="1701553"/>
            <a:ext cx="1318835" cy="1118145"/>
          </a:xfrm>
          <a:prstGeom prst="rect">
            <a:avLst/>
          </a:prstGeom>
        </p:spPr>
      </p:pic>
      <p:pic>
        <p:nvPicPr>
          <p:cNvPr id="12" name="Imagen 11"/>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8759858" y="3142963"/>
            <a:ext cx="1646689" cy="1534414"/>
          </a:xfrm>
          <a:prstGeom prst="rect">
            <a:avLst/>
          </a:prstGeom>
        </p:spPr>
      </p:pic>
      <p:sp>
        <p:nvSpPr>
          <p:cNvPr id="4" name="Título 3">
            <a:extLst>
              <a:ext uri="{FF2B5EF4-FFF2-40B4-BE49-F238E27FC236}">
                <a16:creationId xmlns:a16="http://schemas.microsoft.com/office/drawing/2014/main" id="{B8162FC1-F705-F8AE-0982-9D63B4F1AE6C}"/>
              </a:ext>
            </a:extLst>
          </p:cNvPr>
          <p:cNvSpPr>
            <a:spLocks noGrp="1"/>
          </p:cNvSpPr>
          <p:nvPr>
            <p:ph type="title"/>
          </p:nvPr>
        </p:nvSpPr>
        <p:spPr/>
        <p:txBody>
          <a:bodyPr>
            <a:normAutofit/>
          </a:bodyPr>
          <a:lstStyle/>
          <a:p>
            <a:r>
              <a:rPr lang="es-MX"/>
              <a:t>Ejemplos de Firmas Válidas </a:t>
            </a:r>
          </a:p>
        </p:txBody>
      </p:sp>
    </p:spTree>
    <p:extLst>
      <p:ext uri="{BB962C8B-B14F-4D97-AF65-F5344CB8AC3E}">
        <p14:creationId xmlns:p14="http://schemas.microsoft.com/office/powerpoint/2010/main" val="1268095745"/>
      </p:ext>
    </p:extLst>
  </p:cSld>
  <p:clrMapOvr>
    <a:masterClrMapping/>
  </p:clrMapOvr>
  <p:transition spd="slow">
    <p:push dir="u"/>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Marcador de contenido 3"/>
          <p:cNvSpPr txBox="1">
            <a:spLocks/>
          </p:cNvSpPr>
          <p:nvPr/>
        </p:nvSpPr>
        <p:spPr bwMode="auto">
          <a:xfrm>
            <a:off x="3124770" y="1199190"/>
            <a:ext cx="6057330" cy="273622"/>
          </a:xfrm>
          <a:prstGeom prst="rect">
            <a:avLst/>
          </a:prstGeom>
          <a:noFill/>
          <a:ln w="9525">
            <a:noFill/>
            <a:miter lim="800000"/>
            <a:headEnd/>
            <a:tailEnd/>
          </a:ln>
        </p:spPr>
        <p:txBody>
          <a:bodyPr vert="horz" wrap="square" lIns="68572" tIns="34286" rIns="68572" bIns="34286" numCol="1" anchor="t" anchorCtr="0" compatLnSpc="1">
            <a:prstTxWarp prst="textNoShape">
              <a:avLst/>
            </a:prstTxWarp>
          </a:bodyPr>
          <a:lstStyle>
            <a:lvl1pPr marL="341313" marR="0" indent="-341313" algn="l" defTabSz="455613" rtl="0" eaLnBrk="1" fontAlgn="base" latinLnBrk="0" hangingPunct="1">
              <a:lnSpc>
                <a:spcPct val="100000"/>
              </a:lnSpc>
              <a:spcBef>
                <a:spcPct val="20000"/>
              </a:spcBef>
              <a:spcAft>
                <a:spcPct val="0"/>
              </a:spcAft>
              <a:buClr>
                <a:srgbClr val="641345"/>
              </a:buClr>
              <a:buSzPct val="100000"/>
              <a:buFont typeface="Webdings" pitchFamily="18" charset="2"/>
              <a:buChar char=""/>
              <a:tabLst/>
              <a:defRPr sz="3200" kern="1200">
                <a:solidFill>
                  <a:schemeClr val="tx1"/>
                </a:solidFill>
                <a:latin typeface="Century Gothic"/>
                <a:ea typeface="+mn-ea"/>
                <a:cs typeface="Century Gothic"/>
              </a:defRPr>
            </a:lvl1pPr>
            <a:lvl2pPr marL="741363" marR="0" indent="-284163" algn="l" defTabSz="455613" rtl="0" eaLnBrk="1" fontAlgn="base" latinLnBrk="0" hangingPunct="1">
              <a:lnSpc>
                <a:spcPct val="100000"/>
              </a:lnSpc>
              <a:spcBef>
                <a:spcPct val="20000"/>
              </a:spcBef>
              <a:spcAft>
                <a:spcPct val="0"/>
              </a:spcAft>
              <a:buClr>
                <a:srgbClr val="641345"/>
              </a:buClr>
              <a:buSzPct val="70000"/>
              <a:buFont typeface="Lucida Grande"/>
              <a:buChar char="▹"/>
              <a:tabLst/>
              <a:defRPr sz="2800" kern="1200">
                <a:solidFill>
                  <a:schemeClr val="tx1"/>
                </a:solidFill>
                <a:latin typeface="Century Gothic"/>
                <a:ea typeface="+mn-ea"/>
                <a:cs typeface="Century Gothic"/>
              </a:defRPr>
            </a:lvl2pPr>
            <a:lvl3pPr marL="1141413" marR="0" indent="-227013" algn="l" defTabSz="455613" rtl="0" eaLnBrk="1" fontAlgn="base" latinLnBrk="0" hangingPunct="1">
              <a:lnSpc>
                <a:spcPct val="100000"/>
              </a:lnSpc>
              <a:spcBef>
                <a:spcPct val="20000"/>
              </a:spcBef>
              <a:spcAft>
                <a:spcPct val="0"/>
              </a:spcAft>
              <a:buClr>
                <a:srgbClr val="641345"/>
              </a:buClr>
              <a:buSzPct val="80000"/>
              <a:buFont typeface="Lucida Grande"/>
              <a:buChar char="▾"/>
              <a:tabLst/>
              <a:defRPr sz="2400" kern="1200">
                <a:solidFill>
                  <a:schemeClr val="tx1"/>
                </a:solidFill>
                <a:latin typeface="Century Gothic"/>
                <a:ea typeface="+mn-ea"/>
                <a:cs typeface="Century Gothic"/>
              </a:defRPr>
            </a:lvl3pPr>
            <a:lvl4pPr marL="1598613" marR="0" indent="-227013" algn="l" defTabSz="455613" rtl="0" eaLnBrk="1" fontAlgn="base" latinLnBrk="0" hangingPunct="1">
              <a:lnSpc>
                <a:spcPct val="100000"/>
              </a:lnSpc>
              <a:spcBef>
                <a:spcPct val="20000"/>
              </a:spcBef>
              <a:spcAft>
                <a:spcPct val="0"/>
              </a:spcAft>
              <a:buClr>
                <a:srgbClr val="641345"/>
              </a:buClr>
              <a:buSzTx/>
              <a:buFont typeface="Lucida Grande"/>
              <a:buChar char="▿"/>
              <a:tabLst/>
              <a:defRPr sz="2000" kern="1200">
                <a:solidFill>
                  <a:schemeClr val="tx1"/>
                </a:solidFill>
                <a:latin typeface="Century Gothic"/>
                <a:ea typeface="+mn-ea"/>
                <a:cs typeface="Century Gothic"/>
              </a:defRPr>
            </a:lvl4pPr>
            <a:lvl5pPr marL="2055813" marR="0" indent="-227013" algn="l" defTabSz="455613" rtl="0" eaLnBrk="1" fontAlgn="base" latinLnBrk="0" hangingPunct="1">
              <a:lnSpc>
                <a:spcPct val="100000"/>
              </a:lnSpc>
              <a:spcBef>
                <a:spcPct val="20000"/>
              </a:spcBef>
              <a:spcAft>
                <a:spcPct val="0"/>
              </a:spcAft>
              <a:buClr>
                <a:srgbClr val="641345"/>
              </a:buClr>
              <a:buSzTx/>
              <a:buFont typeface="Arial" charset="0"/>
              <a:buChar char="•"/>
              <a:tabLst/>
              <a:defRPr sz="2000" kern="1200">
                <a:solidFill>
                  <a:schemeClr val="tx1"/>
                </a:solidFill>
                <a:latin typeface="Century Gothic"/>
                <a:ea typeface="+mn-ea"/>
                <a:cs typeface="Century Gothic"/>
              </a:defRPr>
            </a:lvl5pPr>
            <a:lvl6pPr marL="2514306" indent="-228573" algn="l" defTabSz="457146" rtl="0" eaLnBrk="1" latinLnBrk="0" hangingPunct="1">
              <a:spcBef>
                <a:spcPct val="20000"/>
              </a:spcBef>
              <a:buFont typeface="Arial"/>
              <a:buChar char="•"/>
              <a:defRPr sz="2000" kern="1200">
                <a:solidFill>
                  <a:schemeClr val="tx1"/>
                </a:solidFill>
                <a:latin typeface="+mn-lt"/>
                <a:ea typeface="+mn-ea"/>
                <a:cs typeface="+mn-cs"/>
              </a:defRPr>
            </a:lvl6pPr>
            <a:lvl7pPr marL="2971453" indent="-228573" algn="l" defTabSz="457146" rtl="0" eaLnBrk="1" latinLnBrk="0" hangingPunct="1">
              <a:spcBef>
                <a:spcPct val="20000"/>
              </a:spcBef>
              <a:buFont typeface="Arial"/>
              <a:buChar char="•"/>
              <a:defRPr sz="2000" kern="1200">
                <a:solidFill>
                  <a:schemeClr val="tx1"/>
                </a:solidFill>
                <a:latin typeface="+mn-lt"/>
                <a:ea typeface="+mn-ea"/>
                <a:cs typeface="+mn-cs"/>
              </a:defRPr>
            </a:lvl7pPr>
            <a:lvl8pPr marL="3428599" indent="-228573" algn="l" defTabSz="457146" rtl="0" eaLnBrk="1" latinLnBrk="0" hangingPunct="1">
              <a:spcBef>
                <a:spcPct val="20000"/>
              </a:spcBef>
              <a:buFont typeface="Arial"/>
              <a:buChar char="•"/>
              <a:defRPr sz="2000" kern="1200">
                <a:solidFill>
                  <a:schemeClr val="tx1"/>
                </a:solidFill>
                <a:latin typeface="+mn-lt"/>
                <a:ea typeface="+mn-ea"/>
                <a:cs typeface="+mn-cs"/>
              </a:defRPr>
            </a:lvl8pPr>
            <a:lvl9pPr marL="3885746" indent="-228573" algn="l" defTabSz="457146" rtl="0" eaLnBrk="1" latinLnBrk="0" hangingPunct="1">
              <a:spcBef>
                <a:spcPct val="20000"/>
              </a:spcBef>
              <a:buFont typeface="Arial"/>
              <a:buChar char="•"/>
              <a:defRPr sz="2000" kern="1200">
                <a:solidFill>
                  <a:schemeClr val="tx1"/>
                </a:solidFill>
                <a:latin typeface="+mn-lt"/>
                <a:ea typeface="+mn-ea"/>
                <a:cs typeface="+mn-cs"/>
              </a:defRPr>
            </a:lvl9pPr>
          </a:lstStyle>
          <a:p>
            <a:pPr marL="257175" marR="0" lvl="0" indent="-257175" algn="ctr" defTabSz="455613" rtl="0" eaLnBrk="1" fontAlgn="base" latinLnBrk="0" hangingPunct="1">
              <a:lnSpc>
                <a:spcPct val="100000"/>
              </a:lnSpc>
              <a:spcBef>
                <a:spcPct val="20000"/>
              </a:spcBef>
              <a:spcAft>
                <a:spcPct val="0"/>
              </a:spcAft>
              <a:buClr>
                <a:schemeClr val="accent2"/>
              </a:buClr>
              <a:buSzPct val="100000"/>
              <a:buFont typeface="+mj-lt"/>
              <a:buAutoNum type="alphaLcParenR"/>
              <a:tabLst/>
              <a:defRPr/>
            </a:pPr>
            <a:r>
              <a:rPr kumimoji="0" lang="es-MX" sz="1600" b="1" i="0" u="none" strike="noStrike" kern="1200" cap="none" spc="0" normalizeH="0" baseline="0" noProof="0">
                <a:ln>
                  <a:noFill/>
                </a:ln>
                <a:solidFill>
                  <a:schemeClr val="accent1"/>
                </a:solidFill>
                <a:effectLst/>
                <a:uLnTx/>
                <a:uFillTx/>
                <a:latin typeface="Century Gothic"/>
                <a:ea typeface="+mn-ea"/>
                <a:cs typeface="Calibri" pitchFamily="34" charset="0"/>
              </a:rPr>
              <a:t>DIFERENTE CIUDADANO</a:t>
            </a:r>
            <a:endParaRPr kumimoji="0" lang="es-MX" sz="1600" b="0" i="0" u="none" strike="noStrike" kern="1200" cap="none" spc="0" normalizeH="0" baseline="0" noProof="0">
              <a:ln>
                <a:noFill/>
              </a:ln>
              <a:solidFill>
                <a:schemeClr val="accent1"/>
              </a:solidFill>
              <a:effectLst/>
              <a:uLnTx/>
              <a:uFillTx/>
              <a:latin typeface="Century Gothic"/>
              <a:ea typeface="+mn-ea"/>
              <a:cs typeface="Calibri" pitchFamily="34" charset="0"/>
            </a:endParaRPr>
          </a:p>
        </p:txBody>
      </p:sp>
      <p:sp>
        <p:nvSpPr>
          <p:cNvPr id="16" name="Rectángulo 15"/>
          <p:cNvSpPr/>
          <p:nvPr/>
        </p:nvSpPr>
        <p:spPr>
          <a:xfrm>
            <a:off x="590921" y="1668008"/>
            <a:ext cx="10046213" cy="156966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MX" sz="1600" b="0" i="0" u="none" strike="noStrike" kern="1200" cap="none" spc="0" normalizeH="0" baseline="0" noProof="0">
                <a:ln>
                  <a:noFill/>
                </a:ln>
                <a:solidFill>
                  <a:schemeClr val="accent1"/>
                </a:solidFill>
                <a:effectLst/>
                <a:uLnTx/>
                <a:uFillTx/>
                <a:latin typeface="Century Gothic" panose="020B0502020202020204" pitchFamily="34" charset="0"/>
                <a:ea typeface="+mn-ea"/>
                <a:cs typeface="Calibri" pitchFamily="34" charset="0"/>
              </a:rPr>
              <a:t>Registros en los que la fotografía viva (presencial) de la o el ciudadano no corresponde con la persona a la que le pertenece la CPV que emite el INE; </a:t>
            </a:r>
            <a:r>
              <a:rPr kumimoji="0" lang="es-ES" sz="1600" b="0" i="0" u="none" strike="noStrike" kern="1200" cap="none" spc="0" normalizeH="0" baseline="0" noProof="0">
                <a:ln>
                  <a:noFill/>
                </a:ln>
                <a:solidFill>
                  <a:schemeClr val="accent1"/>
                </a:solidFill>
                <a:effectLst/>
                <a:uLnTx/>
                <a:uFillTx/>
                <a:latin typeface="Century Gothic" panose="020B0502020202020204" pitchFamily="34" charset="0"/>
                <a:ea typeface="+mn-ea"/>
                <a:cs typeface="+mn-cs"/>
              </a:rPr>
              <a:t>con excepción de aquellos casos en los que se verificará la coincidencia de los rasgos físicos aplicando medidas de inclusión, que atiendan las disposiciones señaladas en el “Protocolo para adoptar las medidas tendientes a garantizar a las personas trans el ejercicio del voto en igualdad de condiciones y sin discriminación en todos los tipos de elección y mecanismos de participación ciudadana”.</a:t>
            </a:r>
            <a:endParaRPr kumimoji="0" lang="es-MX" sz="1600" b="0" i="0" u="none" strike="noStrike" kern="1200" cap="none" spc="0" normalizeH="0" baseline="0" noProof="0">
              <a:ln>
                <a:noFill/>
              </a:ln>
              <a:solidFill>
                <a:schemeClr val="accent1"/>
              </a:solidFill>
              <a:effectLst/>
              <a:uLnTx/>
              <a:uFillTx/>
              <a:latin typeface="Century Gothic" panose="020B0502020202020204" pitchFamily="34" charset="0"/>
              <a:ea typeface="+mn-ea"/>
              <a:cs typeface="+mn-cs"/>
            </a:endParaRPr>
          </a:p>
        </p:txBody>
      </p:sp>
      <p:pic>
        <p:nvPicPr>
          <p:cNvPr id="5" name="Imagen 4">
            <a:extLst>
              <a:ext uri="{FF2B5EF4-FFF2-40B4-BE49-F238E27FC236}">
                <a16:creationId xmlns:a16="http://schemas.microsoft.com/office/drawing/2014/main" id="{107C48D0-B9AB-6E8E-E20F-B1B1688B848D}"/>
              </a:ext>
            </a:extLst>
          </p:cNvPr>
          <p:cNvPicPr/>
          <p:nvPr/>
        </p:nvPicPr>
        <p:blipFill>
          <a:blip r:embed="rId2" cstate="email">
            <a:extLst>
              <a:ext uri="{28A0092B-C50C-407E-A947-70E740481C1C}">
                <a14:useLocalDpi xmlns:a14="http://schemas.microsoft.com/office/drawing/2010/main"/>
              </a:ext>
            </a:extLst>
          </a:blip>
          <a:srcRect/>
          <a:stretch>
            <a:fillRect/>
          </a:stretch>
        </p:blipFill>
        <p:spPr bwMode="auto">
          <a:xfrm>
            <a:off x="3588774" y="3759097"/>
            <a:ext cx="2507226" cy="1416960"/>
          </a:xfrm>
          <a:prstGeom prst="rect">
            <a:avLst/>
          </a:prstGeom>
          <a:noFill/>
          <a:ln>
            <a:noFill/>
          </a:ln>
        </p:spPr>
      </p:pic>
      <p:pic>
        <p:nvPicPr>
          <p:cNvPr id="6" name="Imagen 5">
            <a:extLst>
              <a:ext uri="{FF2B5EF4-FFF2-40B4-BE49-F238E27FC236}">
                <a16:creationId xmlns:a16="http://schemas.microsoft.com/office/drawing/2014/main" id="{1D829836-2402-E35C-843D-9CC94E1864C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926588" y="3763637"/>
            <a:ext cx="1422089" cy="1426357"/>
          </a:xfrm>
          <a:prstGeom prst="rect">
            <a:avLst/>
          </a:prstGeom>
        </p:spPr>
      </p:pic>
      <p:sp>
        <p:nvSpPr>
          <p:cNvPr id="7" name="Flecha derecha 8">
            <a:extLst>
              <a:ext uri="{FF2B5EF4-FFF2-40B4-BE49-F238E27FC236}">
                <a16:creationId xmlns:a16="http://schemas.microsoft.com/office/drawing/2014/main" id="{AC14D1EA-A67D-CA20-404E-3D099CED9D74}"/>
              </a:ext>
            </a:extLst>
          </p:cNvPr>
          <p:cNvSpPr/>
          <p:nvPr/>
        </p:nvSpPr>
        <p:spPr>
          <a:xfrm>
            <a:off x="6305756" y="4165096"/>
            <a:ext cx="411077" cy="449838"/>
          </a:xfrm>
          <a:prstGeom prst="rightArrow">
            <a:avLst/>
          </a:prstGeom>
          <a:solidFill>
            <a:srgbClr val="641345"/>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ítulo 2">
            <a:extLst>
              <a:ext uri="{FF2B5EF4-FFF2-40B4-BE49-F238E27FC236}">
                <a16:creationId xmlns:a16="http://schemas.microsoft.com/office/drawing/2014/main" id="{AEF706FD-346B-0902-8ADA-3FB4AF35B0C2}"/>
              </a:ext>
            </a:extLst>
          </p:cNvPr>
          <p:cNvSpPr txBox="1">
            <a:spLocks/>
          </p:cNvSpPr>
          <p:nvPr/>
        </p:nvSpPr>
        <p:spPr>
          <a:xfrm>
            <a:off x="590921" y="337822"/>
            <a:ext cx="10046213" cy="324000"/>
          </a:xfrm>
          <a:prstGeom prst="rect">
            <a:avLst/>
          </a:prstGeom>
        </p:spPr>
        <p:txBody>
          <a:bodyPr vert="horz" lIns="91429" tIns="45714" rIns="91429" bIns="45714" rtlCol="0" anchor="ctr">
            <a:normAutofit fontScale="92500" lnSpcReduction="20000"/>
          </a:bodyPr>
          <a:lstStyle>
            <a:lvl1pPr algn="r" defTabSz="455613" rtl="0" eaLnBrk="1" fontAlgn="base" hangingPunct="1">
              <a:spcBef>
                <a:spcPct val="0"/>
              </a:spcBef>
              <a:spcAft>
                <a:spcPct val="0"/>
              </a:spcAft>
              <a:defRPr sz="2400" kern="1200" cap="none">
                <a:solidFill>
                  <a:srgbClr val="641345"/>
                </a:solidFill>
                <a:latin typeface="Century Gothic"/>
                <a:ea typeface="+mj-ea"/>
                <a:cs typeface="Century Gothic"/>
              </a:defRPr>
            </a:lvl1pPr>
            <a:lvl2pPr algn="r" defTabSz="455613" rtl="0" eaLnBrk="1" fontAlgn="base" hangingPunct="1">
              <a:spcBef>
                <a:spcPct val="0"/>
              </a:spcBef>
              <a:spcAft>
                <a:spcPct val="0"/>
              </a:spcAft>
              <a:defRPr sz="2400">
                <a:solidFill>
                  <a:srgbClr val="983C3A"/>
                </a:solidFill>
                <a:latin typeface="Calibri" pitchFamily="34" charset="0"/>
              </a:defRPr>
            </a:lvl2pPr>
            <a:lvl3pPr algn="r" defTabSz="455613" rtl="0" eaLnBrk="1" fontAlgn="base" hangingPunct="1">
              <a:spcBef>
                <a:spcPct val="0"/>
              </a:spcBef>
              <a:spcAft>
                <a:spcPct val="0"/>
              </a:spcAft>
              <a:defRPr sz="2400">
                <a:solidFill>
                  <a:srgbClr val="983C3A"/>
                </a:solidFill>
                <a:latin typeface="Calibri" pitchFamily="34" charset="0"/>
              </a:defRPr>
            </a:lvl3pPr>
            <a:lvl4pPr algn="r" defTabSz="455613" rtl="0" eaLnBrk="1" fontAlgn="base" hangingPunct="1">
              <a:spcBef>
                <a:spcPct val="0"/>
              </a:spcBef>
              <a:spcAft>
                <a:spcPct val="0"/>
              </a:spcAft>
              <a:defRPr sz="2400">
                <a:solidFill>
                  <a:srgbClr val="983C3A"/>
                </a:solidFill>
                <a:latin typeface="Calibri" pitchFamily="34" charset="0"/>
              </a:defRPr>
            </a:lvl4pPr>
            <a:lvl5pPr algn="r" defTabSz="455613" rtl="0" eaLnBrk="1" fontAlgn="base" hangingPunct="1">
              <a:spcBef>
                <a:spcPct val="0"/>
              </a:spcBef>
              <a:spcAft>
                <a:spcPct val="0"/>
              </a:spcAft>
              <a:defRPr sz="2400">
                <a:solidFill>
                  <a:srgbClr val="983C3A"/>
                </a:solidFill>
                <a:latin typeface="Calibri" pitchFamily="34" charset="0"/>
              </a:defRPr>
            </a:lvl5pPr>
            <a:lvl6pPr marL="457200" algn="r" defTabSz="455613" rtl="0" eaLnBrk="1" fontAlgn="base" hangingPunct="1">
              <a:spcBef>
                <a:spcPct val="0"/>
              </a:spcBef>
              <a:spcAft>
                <a:spcPct val="0"/>
              </a:spcAft>
              <a:defRPr sz="2400">
                <a:solidFill>
                  <a:srgbClr val="983C3A"/>
                </a:solidFill>
                <a:latin typeface="Calibri" pitchFamily="34" charset="0"/>
              </a:defRPr>
            </a:lvl6pPr>
            <a:lvl7pPr marL="914400" algn="r" defTabSz="455613" rtl="0" eaLnBrk="1" fontAlgn="base" hangingPunct="1">
              <a:spcBef>
                <a:spcPct val="0"/>
              </a:spcBef>
              <a:spcAft>
                <a:spcPct val="0"/>
              </a:spcAft>
              <a:defRPr sz="2400">
                <a:solidFill>
                  <a:srgbClr val="983C3A"/>
                </a:solidFill>
                <a:latin typeface="Calibri" pitchFamily="34" charset="0"/>
              </a:defRPr>
            </a:lvl7pPr>
            <a:lvl8pPr marL="1371600" algn="r" defTabSz="455613" rtl="0" eaLnBrk="1" fontAlgn="base" hangingPunct="1">
              <a:spcBef>
                <a:spcPct val="0"/>
              </a:spcBef>
              <a:spcAft>
                <a:spcPct val="0"/>
              </a:spcAft>
              <a:defRPr sz="2400">
                <a:solidFill>
                  <a:srgbClr val="983C3A"/>
                </a:solidFill>
                <a:latin typeface="Calibri" pitchFamily="34" charset="0"/>
              </a:defRPr>
            </a:lvl8pPr>
            <a:lvl9pPr marL="1828800" algn="r" defTabSz="455613" rtl="0" eaLnBrk="1" fontAlgn="base" hangingPunct="1">
              <a:spcBef>
                <a:spcPct val="0"/>
              </a:spcBef>
              <a:spcAft>
                <a:spcPct val="0"/>
              </a:spcAft>
              <a:defRPr sz="2400">
                <a:solidFill>
                  <a:srgbClr val="983C3A"/>
                </a:solidFill>
                <a:latin typeface="Calibri" pitchFamily="34" charset="0"/>
              </a:defRPr>
            </a:lvl9pPr>
          </a:lstStyle>
          <a:p>
            <a:pPr marL="0" marR="0" lvl="0" indent="0" algn="l" defTabSz="455613" rtl="0" eaLnBrk="1" fontAlgn="base" latinLnBrk="0" hangingPunct="1">
              <a:lnSpc>
                <a:spcPct val="100000"/>
              </a:lnSpc>
              <a:spcBef>
                <a:spcPct val="0"/>
              </a:spcBef>
              <a:spcAft>
                <a:spcPct val="0"/>
              </a:spcAft>
              <a:buClrTx/>
              <a:buSzTx/>
              <a:buFontTx/>
              <a:buNone/>
              <a:tabLst/>
              <a:defRPr/>
            </a:pPr>
            <a:endParaRPr kumimoji="0" lang="es-MX" sz="2000" b="0" i="0" u="none" strike="noStrike" kern="1200" cap="none" spc="0" normalizeH="0" baseline="0" noProof="0">
              <a:ln>
                <a:noFill/>
              </a:ln>
              <a:solidFill>
                <a:srgbClr val="7030A0"/>
              </a:solidFill>
              <a:effectLst/>
              <a:uLnTx/>
              <a:uFillTx/>
              <a:latin typeface="Century Gothic"/>
              <a:ea typeface="+mj-ea"/>
            </a:endParaRPr>
          </a:p>
        </p:txBody>
      </p:sp>
      <p:sp>
        <p:nvSpPr>
          <p:cNvPr id="4" name="Título 3">
            <a:extLst>
              <a:ext uri="{FF2B5EF4-FFF2-40B4-BE49-F238E27FC236}">
                <a16:creationId xmlns:a16="http://schemas.microsoft.com/office/drawing/2014/main" id="{727FBDE5-4557-D379-20F5-B45DE3381B2C}"/>
              </a:ext>
            </a:extLst>
          </p:cNvPr>
          <p:cNvSpPr>
            <a:spLocks noGrp="1"/>
          </p:cNvSpPr>
          <p:nvPr>
            <p:ph type="title"/>
          </p:nvPr>
        </p:nvSpPr>
        <p:spPr/>
        <p:txBody>
          <a:bodyPr>
            <a:normAutofit/>
          </a:bodyPr>
          <a:lstStyle/>
          <a:p>
            <a:r>
              <a:rPr lang="es-MX"/>
              <a:t>Inconsistencia - Fotografía No Válida</a:t>
            </a:r>
          </a:p>
        </p:txBody>
      </p:sp>
    </p:spTree>
    <p:extLst>
      <p:ext uri="{BB962C8B-B14F-4D97-AF65-F5344CB8AC3E}">
        <p14:creationId xmlns:p14="http://schemas.microsoft.com/office/powerpoint/2010/main" val="3588927518"/>
      </p:ext>
    </p:extLst>
  </p:cSld>
  <p:clrMapOvr>
    <a:masterClrMapping/>
  </p:clrMapOvr>
  <p:transition spd="slow">
    <p:push dir="u"/>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Marcador de contenido 3"/>
          <p:cNvSpPr txBox="1">
            <a:spLocks/>
          </p:cNvSpPr>
          <p:nvPr/>
        </p:nvSpPr>
        <p:spPr bwMode="auto">
          <a:xfrm>
            <a:off x="3124770" y="1336001"/>
            <a:ext cx="6057330" cy="273622"/>
          </a:xfrm>
          <a:prstGeom prst="rect">
            <a:avLst/>
          </a:prstGeom>
          <a:noFill/>
          <a:ln w="9525">
            <a:noFill/>
            <a:miter lim="800000"/>
            <a:headEnd/>
            <a:tailEnd/>
          </a:ln>
        </p:spPr>
        <p:txBody>
          <a:bodyPr vert="horz" wrap="square" lIns="68572" tIns="34286" rIns="68572" bIns="34286" numCol="1" anchor="t" anchorCtr="0" compatLnSpc="1">
            <a:prstTxWarp prst="textNoShape">
              <a:avLst/>
            </a:prstTxWarp>
          </a:bodyPr>
          <a:lstStyle>
            <a:lvl1pPr marL="341313" marR="0" indent="-341313" algn="l" defTabSz="455613" rtl="0" eaLnBrk="1" fontAlgn="base" latinLnBrk="0" hangingPunct="1">
              <a:lnSpc>
                <a:spcPct val="100000"/>
              </a:lnSpc>
              <a:spcBef>
                <a:spcPct val="20000"/>
              </a:spcBef>
              <a:spcAft>
                <a:spcPct val="0"/>
              </a:spcAft>
              <a:buClr>
                <a:srgbClr val="641345"/>
              </a:buClr>
              <a:buSzPct val="100000"/>
              <a:buFont typeface="Webdings" pitchFamily="18" charset="2"/>
              <a:buChar char=""/>
              <a:tabLst/>
              <a:defRPr sz="3200" kern="1200">
                <a:solidFill>
                  <a:schemeClr val="tx1"/>
                </a:solidFill>
                <a:latin typeface="Century Gothic"/>
                <a:ea typeface="+mn-ea"/>
                <a:cs typeface="Century Gothic"/>
              </a:defRPr>
            </a:lvl1pPr>
            <a:lvl2pPr marL="741363" marR="0" indent="-284163" algn="l" defTabSz="455613" rtl="0" eaLnBrk="1" fontAlgn="base" latinLnBrk="0" hangingPunct="1">
              <a:lnSpc>
                <a:spcPct val="100000"/>
              </a:lnSpc>
              <a:spcBef>
                <a:spcPct val="20000"/>
              </a:spcBef>
              <a:spcAft>
                <a:spcPct val="0"/>
              </a:spcAft>
              <a:buClr>
                <a:srgbClr val="641345"/>
              </a:buClr>
              <a:buSzPct val="70000"/>
              <a:buFont typeface="Lucida Grande"/>
              <a:buChar char="▹"/>
              <a:tabLst/>
              <a:defRPr sz="2800" kern="1200">
                <a:solidFill>
                  <a:schemeClr val="tx1"/>
                </a:solidFill>
                <a:latin typeface="Century Gothic"/>
                <a:ea typeface="+mn-ea"/>
                <a:cs typeface="Century Gothic"/>
              </a:defRPr>
            </a:lvl2pPr>
            <a:lvl3pPr marL="1141413" marR="0" indent="-227013" algn="l" defTabSz="455613" rtl="0" eaLnBrk="1" fontAlgn="base" latinLnBrk="0" hangingPunct="1">
              <a:lnSpc>
                <a:spcPct val="100000"/>
              </a:lnSpc>
              <a:spcBef>
                <a:spcPct val="20000"/>
              </a:spcBef>
              <a:spcAft>
                <a:spcPct val="0"/>
              </a:spcAft>
              <a:buClr>
                <a:srgbClr val="641345"/>
              </a:buClr>
              <a:buSzPct val="80000"/>
              <a:buFont typeface="Lucida Grande"/>
              <a:buChar char="▾"/>
              <a:tabLst/>
              <a:defRPr sz="2400" kern="1200">
                <a:solidFill>
                  <a:schemeClr val="tx1"/>
                </a:solidFill>
                <a:latin typeface="Century Gothic"/>
                <a:ea typeface="+mn-ea"/>
                <a:cs typeface="Century Gothic"/>
              </a:defRPr>
            </a:lvl3pPr>
            <a:lvl4pPr marL="1598613" marR="0" indent="-227013" algn="l" defTabSz="455613" rtl="0" eaLnBrk="1" fontAlgn="base" latinLnBrk="0" hangingPunct="1">
              <a:lnSpc>
                <a:spcPct val="100000"/>
              </a:lnSpc>
              <a:spcBef>
                <a:spcPct val="20000"/>
              </a:spcBef>
              <a:spcAft>
                <a:spcPct val="0"/>
              </a:spcAft>
              <a:buClr>
                <a:srgbClr val="641345"/>
              </a:buClr>
              <a:buSzTx/>
              <a:buFont typeface="Lucida Grande"/>
              <a:buChar char="▿"/>
              <a:tabLst/>
              <a:defRPr sz="2000" kern="1200">
                <a:solidFill>
                  <a:schemeClr val="tx1"/>
                </a:solidFill>
                <a:latin typeface="Century Gothic"/>
                <a:ea typeface="+mn-ea"/>
                <a:cs typeface="Century Gothic"/>
              </a:defRPr>
            </a:lvl4pPr>
            <a:lvl5pPr marL="2055813" marR="0" indent="-227013" algn="l" defTabSz="455613" rtl="0" eaLnBrk="1" fontAlgn="base" latinLnBrk="0" hangingPunct="1">
              <a:lnSpc>
                <a:spcPct val="100000"/>
              </a:lnSpc>
              <a:spcBef>
                <a:spcPct val="20000"/>
              </a:spcBef>
              <a:spcAft>
                <a:spcPct val="0"/>
              </a:spcAft>
              <a:buClr>
                <a:srgbClr val="641345"/>
              </a:buClr>
              <a:buSzTx/>
              <a:buFont typeface="Arial" charset="0"/>
              <a:buChar char="•"/>
              <a:tabLst/>
              <a:defRPr sz="2000" kern="1200">
                <a:solidFill>
                  <a:schemeClr val="tx1"/>
                </a:solidFill>
                <a:latin typeface="Century Gothic"/>
                <a:ea typeface="+mn-ea"/>
                <a:cs typeface="Century Gothic"/>
              </a:defRPr>
            </a:lvl5pPr>
            <a:lvl6pPr marL="2514306" indent="-228573" algn="l" defTabSz="457146" rtl="0" eaLnBrk="1" latinLnBrk="0" hangingPunct="1">
              <a:spcBef>
                <a:spcPct val="20000"/>
              </a:spcBef>
              <a:buFont typeface="Arial"/>
              <a:buChar char="•"/>
              <a:defRPr sz="2000" kern="1200">
                <a:solidFill>
                  <a:schemeClr val="tx1"/>
                </a:solidFill>
                <a:latin typeface="+mn-lt"/>
                <a:ea typeface="+mn-ea"/>
                <a:cs typeface="+mn-cs"/>
              </a:defRPr>
            </a:lvl6pPr>
            <a:lvl7pPr marL="2971453" indent="-228573" algn="l" defTabSz="457146" rtl="0" eaLnBrk="1" latinLnBrk="0" hangingPunct="1">
              <a:spcBef>
                <a:spcPct val="20000"/>
              </a:spcBef>
              <a:buFont typeface="Arial"/>
              <a:buChar char="•"/>
              <a:defRPr sz="2000" kern="1200">
                <a:solidFill>
                  <a:schemeClr val="tx1"/>
                </a:solidFill>
                <a:latin typeface="+mn-lt"/>
                <a:ea typeface="+mn-ea"/>
                <a:cs typeface="+mn-cs"/>
              </a:defRPr>
            </a:lvl7pPr>
            <a:lvl8pPr marL="3428599" indent="-228573" algn="l" defTabSz="457146" rtl="0" eaLnBrk="1" latinLnBrk="0" hangingPunct="1">
              <a:spcBef>
                <a:spcPct val="20000"/>
              </a:spcBef>
              <a:buFont typeface="Arial"/>
              <a:buChar char="•"/>
              <a:defRPr sz="2000" kern="1200">
                <a:solidFill>
                  <a:schemeClr val="tx1"/>
                </a:solidFill>
                <a:latin typeface="+mn-lt"/>
                <a:ea typeface="+mn-ea"/>
                <a:cs typeface="+mn-cs"/>
              </a:defRPr>
            </a:lvl8pPr>
            <a:lvl9pPr marL="3885746" indent="-228573" algn="l" defTabSz="457146" rtl="0" eaLnBrk="1" latinLnBrk="0" hangingPunct="1">
              <a:spcBef>
                <a:spcPct val="20000"/>
              </a:spcBef>
              <a:buFont typeface="Arial"/>
              <a:buChar char="•"/>
              <a:defRPr sz="2000" kern="1200">
                <a:solidFill>
                  <a:schemeClr val="tx1"/>
                </a:solidFill>
                <a:latin typeface="+mn-lt"/>
                <a:ea typeface="+mn-ea"/>
                <a:cs typeface="+mn-cs"/>
              </a:defRPr>
            </a:lvl9pPr>
          </a:lstStyle>
          <a:p>
            <a:pPr marL="257175" marR="0" lvl="0" indent="-257175" algn="ctr" defTabSz="455613" rtl="0" eaLnBrk="1" fontAlgn="base" latinLnBrk="0" hangingPunct="1">
              <a:lnSpc>
                <a:spcPct val="100000"/>
              </a:lnSpc>
              <a:spcBef>
                <a:spcPct val="20000"/>
              </a:spcBef>
              <a:spcAft>
                <a:spcPct val="0"/>
              </a:spcAft>
              <a:buClr>
                <a:schemeClr val="accent2"/>
              </a:buClr>
              <a:buSzPct val="100000"/>
              <a:buFont typeface="+mj-lt"/>
              <a:buAutoNum type="alphaLcParenR" startAt="2"/>
              <a:tabLst/>
              <a:defRPr/>
            </a:pPr>
            <a:r>
              <a:rPr kumimoji="0" lang="es-MX" sz="1600" b="1" i="0" u="none" strike="noStrike" kern="1200" cap="none" spc="0" normalizeH="0" baseline="0" noProof="0">
                <a:ln>
                  <a:noFill/>
                </a:ln>
                <a:solidFill>
                  <a:schemeClr val="accent1"/>
                </a:solidFill>
                <a:effectLst/>
                <a:uLnTx/>
                <a:uFillTx/>
                <a:latin typeface="Century Gothic"/>
                <a:ea typeface="+mn-ea"/>
                <a:cs typeface="Calibri" pitchFamily="34" charset="0"/>
              </a:rPr>
              <a:t>NO SE APRECIA A SIMPLE VISTA A LA O EL CIUDADANO</a:t>
            </a:r>
            <a:endParaRPr kumimoji="0" lang="es-MX" sz="1600" b="0" i="0" u="none" strike="noStrike" kern="1200" cap="none" spc="0" normalizeH="0" baseline="0" noProof="0">
              <a:ln>
                <a:noFill/>
              </a:ln>
              <a:solidFill>
                <a:schemeClr val="accent1"/>
              </a:solidFill>
              <a:effectLst/>
              <a:uLnTx/>
              <a:uFillTx/>
              <a:latin typeface="Century Gothic"/>
              <a:ea typeface="+mn-ea"/>
              <a:cs typeface="Calibri" pitchFamily="34" charset="0"/>
            </a:endParaRPr>
          </a:p>
        </p:txBody>
      </p:sp>
      <p:sp>
        <p:nvSpPr>
          <p:cNvPr id="16" name="Rectángulo 15"/>
          <p:cNvSpPr/>
          <p:nvPr/>
        </p:nvSpPr>
        <p:spPr>
          <a:xfrm>
            <a:off x="483080" y="1825353"/>
            <a:ext cx="10263478" cy="58477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MX" sz="1600" b="0" i="0" u="none" strike="noStrike" kern="1200" cap="none" spc="0" normalizeH="0" baseline="0" noProof="0">
                <a:ln>
                  <a:noFill/>
                </a:ln>
                <a:solidFill>
                  <a:schemeClr val="accent1"/>
                </a:solidFill>
                <a:effectLst/>
                <a:uLnTx/>
                <a:uFillTx/>
                <a:latin typeface="Century Gothic" panose="020B0502020202020204" pitchFamily="34" charset="0"/>
                <a:ea typeface="+mn-ea"/>
                <a:cs typeface="Calibri" pitchFamily="34" charset="0"/>
              </a:rPr>
              <a:t>Registros en los que la fotografía viva (presencial) no se aprecie el rostro de la o el ciudadano a simple vista o cuya imagen sea muy oscura, borrosa o </a:t>
            </a:r>
            <a:r>
              <a:rPr kumimoji="0" lang="es-MX" sz="1600" b="0" i="0" u="none" strike="noStrike" kern="1200" cap="none" spc="0" normalizeH="0" baseline="0" noProof="0">
                <a:ln>
                  <a:noFill/>
                </a:ln>
                <a:solidFill>
                  <a:schemeClr val="accent1"/>
                </a:solidFill>
                <a:effectLst/>
                <a:uLnTx/>
                <a:uFillTx/>
                <a:latin typeface="Century Gothic" panose="020B0502020202020204" pitchFamily="34" charset="0"/>
                <a:ea typeface="Tahoma" panose="020B0604030504040204" pitchFamily="34" charset="0"/>
                <a:cs typeface="Tahoma" panose="020B0604030504040204" pitchFamily="34" charset="0"/>
              </a:rPr>
              <a:t>solo se observe la silueta.</a:t>
            </a:r>
            <a:endParaRPr kumimoji="0" lang="es-MX" sz="1600" b="0" i="0" u="none" strike="noStrike" kern="1200" cap="none" spc="0" normalizeH="0" baseline="0" noProof="0">
              <a:ln>
                <a:noFill/>
              </a:ln>
              <a:solidFill>
                <a:schemeClr val="accent1"/>
              </a:solidFill>
              <a:effectLst/>
              <a:uLnTx/>
              <a:uFillTx/>
              <a:latin typeface="Century Gothic" panose="020B0502020202020204" pitchFamily="34" charset="0"/>
              <a:ea typeface="+mn-ea"/>
              <a:cs typeface="Calibri" pitchFamily="34" charset="0"/>
            </a:endParaRPr>
          </a:p>
        </p:txBody>
      </p:sp>
      <p:pic>
        <p:nvPicPr>
          <p:cNvPr id="11" name="Imagen 10">
            <a:extLst>
              <a:ext uri="{FF2B5EF4-FFF2-40B4-BE49-F238E27FC236}">
                <a16:creationId xmlns:a16="http://schemas.microsoft.com/office/drawing/2014/main" id="{D8F20E60-AE1F-4EED-8807-07A10EC8C9AB}"/>
              </a:ext>
            </a:extLst>
          </p:cNvPr>
          <p:cNvPicPr/>
          <p:nvPr/>
        </p:nvPicPr>
        <p:blipFill rotWithShape="1">
          <a:blip r:embed="rId2" cstate="email">
            <a:extLst>
              <a:ext uri="{28A0092B-C50C-407E-A947-70E740481C1C}">
                <a14:useLocalDpi xmlns:a14="http://schemas.microsoft.com/office/drawing/2010/main"/>
              </a:ext>
            </a:extLst>
          </a:blip>
          <a:srcRect/>
          <a:stretch/>
        </p:blipFill>
        <p:spPr>
          <a:xfrm>
            <a:off x="3701031" y="4632164"/>
            <a:ext cx="1349916" cy="1600765"/>
          </a:xfrm>
          <a:prstGeom prst="rect">
            <a:avLst/>
          </a:prstGeom>
        </p:spPr>
      </p:pic>
      <p:pic>
        <p:nvPicPr>
          <p:cNvPr id="12" name="Imagen 11">
            <a:extLst>
              <a:ext uri="{FF2B5EF4-FFF2-40B4-BE49-F238E27FC236}">
                <a16:creationId xmlns:a16="http://schemas.microsoft.com/office/drawing/2014/main" id="{9013DC35-550A-4C55-A2CD-4B86C220CBAA}"/>
              </a:ext>
            </a:extLst>
          </p:cNvPr>
          <p:cNvPicPr/>
          <p:nvPr/>
        </p:nvPicPr>
        <p:blipFill rotWithShape="1">
          <a:blip r:embed="rId3" cstate="print">
            <a:extLst>
              <a:ext uri="{28A0092B-C50C-407E-A947-70E740481C1C}">
                <a14:useLocalDpi xmlns:a14="http://schemas.microsoft.com/office/drawing/2010/main"/>
              </a:ext>
            </a:extLst>
          </a:blip>
          <a:srcRect/>
          <a:stretch/>
        </p:blipFill>
        <p:spPr bwMode="auto">
          <a:xfrm>
            <a:off x="5372619" y="3175095"/>
            <a:ext cx="1561633" cy="2524082"/>
          </a:xfrm>
          <a:prstGeom prst="rect">
            <a:avLst/>
          </a:prstGeom>
          <a:ln>
            <a:noFill/>
          </a:ln>
          <a:extLst>
            <a:ext uri="{53640926-AAD7-44D8-BBD7-CCE9431645EC}">
              <a14:shadowObscured xmlns:a14="http://schemas.microsoft.com/office/drawing/2010/main"/>
            </a:ext>
          </a:extLst>
        </p:spPr>
      </p:pic>
      <p:pic>
        <p:nvPicPr>
          <p:cNvPr id="13" name="Imagen 12">
            <a:extLst>
              <a:ext uri="{FF2B5EF4-FFF2-40B4-BE49-F238E27FC236}">
                <a16:creationId xmlns:a16="http://schemas.microsoft.com/office/drawing/2014/main" id="{48999869-6844-4FD9-AF6B-1AC9D0D7F8EE}"/>
              </a:ext>
            </a:extLst>
          </p:cNvPr>
          <p:cNvPicPr/>
          <p:nvPr/>
        </p:nvPicPr>
        <p:blipFill rotWithShape="1">
          <a:blip r:embed="rId4" cstate="email">
            <a:extLst>
              <a:ext uri="{28A0092B-C50C-407E-A947-70E740481C1C}">
                <a14:useLocalDpi xmlns:a14="http://schemas.microsoft.com/office/drawing/2010/main"/>
              </a:ext>
            </a:extLst>
          </a:blip>
          <a:srcRect/>
          <a:stretch/>
        </p:blipFill>
        <p:spPr>
          <a:xfrm>
            <a:off x="7255922" y="2689833"/>
            <a:ext cx="1349916" cy="1600765"/>
          </a:xfrm>
          <a:prstGeom prst="rect">
            <a:avLst/>
          </a:prstGeom>
        </p:spPr>
      </p:pic>
      <p:pic>
        <p:nvPicPr>
          <p:cNvPr id="18" name="Imagen 17">
            <a:extLst>
              <a:ext uri="{FF2B5EF4-FFF2-40B4-BE49-F238E27FC236}">
                <a16:creationId xmlns:a16="http://schemas.microsoft.com/office/drawing/2014/main" id="{A3D07C48-7B5D-43EA-82AD-B8D0F066C89C}"/>
              </a:ext>
            </a:extLst>
          </p:cNvPr>
          <p:cNvPicPr/>
          <p:nvPr/>
        </p:nvPicPr>
        <p:blipFill>
          <a:blip r:embed="rId5" cstate="email">
            <a:extLst>
              <a:ext uri="{28A0092B-C50C-407E-A947-70E740481C1C}">
                <a14:useLocalDpi xmlns:a14="http://schemas.microsoft.com/office/drawing/2010/main"/>
              </a:ext>
            </a:extLst>
          </a:blip>
          <a:stretch>
            <a:fillRect/>
          </a:stretch>
        </p:blipFill>
        <p:spPr>
          <a:xfrm>
            <a:off x="3704829" y="2748710"/>
            <a:ext cx="1346119" cy="1600765"/>
          </a:xfrm>
          <a:prstGeom prst="rect">
            <a:avLst/>
          </a:prstGeom>
        </p:spPr>
      </p:pic>
      <p:pic>
        <p:nvPicPr>
          <p:cNvPr id="19" name="Imagen 18">
            <a:extLst>
              <a:ext uri="{FF2B5EF4-FFF2-40B4-BE49-F238E27FC236}">
                <a16:creationId xmlns:a16="http://schemas.microsoft.com/office/drawing/2014/main" id="{561BB276-C169-4B46-8AF2-11F6B7DE528A}"/>
              </a:ext>
            </a:extLst>
          </p:cNvPr>
          <p:cNvPicPr/>
          <p:nvPr/>
        </p:nvPicPr>
        <p:blipFill rotWithShape="1">
          <a:blip r:embed="rId6" cstate="email">
            <a:extLst>
              <a:ext uri="{28A0092B-C50C-407E-A947-70E740481C1C}">
                <a14:useLocalDpi xmlns:a14="http://schemas.microsoft.com/office/drawing/2010/main"/>
              </a:ext>
            </a:extLst>
          </a:blip>
          <a:srcRect/>
          <a:stretch/>
        </p:blipFill>
        <p:spPr>
          <a:xfrm>
            <a:off x="7255922" y="4615681"/>
            <a:ext cx="1349916" cy="1600765"/>
          </a:xfrm>
          <a:prstGeom prst="rect">
            <a:avLst/>
          </a:prstGeom>
        </p:spPr>
      </p:pic>
      <p:sp>
        <p:nvSpPr>
          <p:cNvPr id="4" name="Título 3">
            <a:extLst>
              <a:ext uri="{FF2B5EF4-FFF2-40B4-BE49-F238E27FC236}">
                <a16:creationId xmlns:a16="http://schemas.microsoft.com/office/drawing/2014/main" id="{6E2131E6-EA5A-89D9-5253-675957DA0961}"/>
              </a:ext>
            </a:extLst>
          </p:cNvPr>
          <p:cNvSpPr>
            <a:spLocks noGrp="1"/>
          </p:cNvSpPr>
          <p:nvPr>
            <p:ph type="title"/>
          </p:nvPr>
        </p:nvSpPr>
        <p:spPr/>
        <p:txBody>
          <a:bodyPr>
            <a:normAutofit/>
          </a:bodyPr>
          <a:lstStyle/>
          <a:p>
            <a:r>
              <a:rPr lang="es-MX"/>
              <a:t>Inconsistencia - Fotografía No Válida</a:t>
            </a:r>
          </a:p>
        </p:txBody>
      </p:sp>
    </p:spTree>
    <p:extLst>
      <p:ext uri="{BB962C8B-B14F-4D97-AF65-F5344CB8AC3E}">
        <p14:creationId xmlns:p14="http://schemas.microsoft.com/office/powerpoint/2010/main" val="3672226942"/>
      </p:ext>
    </p:extLst>
  </p:cSld>
  <p:clrMapOvr>
    <a:masterClrMapping/>
  </p:clrMapOvr>
  <p:transition spd="slow">
    <p:push dir="u"/>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Marcador de contenido 3"/>
          <p:cNvSpPr txBox="1">
            <a:spLocks/>
          </p:cNvSpPr>
          <p:nvPr/>
        </p:nvSpPr>
        <p:spPr bwMode="auto">
          <a:xfrm>
            <a:off x="3067335" y="1233909"/>
            <a:ext cx="6057330" cy="273622"/>
          </a:xfrm>
          <a:prstGeom prst="rect">
            <a:avLst/>
          </a:prstGeom>
          <a:noFill/>
          <a:ln w="9525">
            <a:noFill/>
            <a:miter lim="800000"/>
            <a:headEnd/>
            <a:tailEnd/>
          </a:ln>
        </p:spPr>
        <p:txBody>
          <a:bodyPr vert="horz" wrap="square" lIns="68572" tIns="34286" rIns="68572" bIns="34286" numCol="1" anchor="t" anchorCtr="0" compatLnSpc="1">
            <a:prstTxWarp prst="textNoShape">
              <a:avLst/>
            </a:prstTxWarp>
          </a:bodyPr>
          <a:lstStyle>
            <a:lvl1pPr marL="341313" marR="0" indent="-341313" algn="l" defTabSz="455613" rtl="0" eaLnBrk="1" fontAlgn="base" latinLnBrk="0" hangingPunct="1">
              <a:lnSpc>
                <a:spcPct val="100000"/>
              </a:lnSpc>
              <a:spcBef>
                <a:spcPct val="20000"/>
              </a:spcBef>
              <a:spcAft>
                <a:spcPct val="0"/>
              </a:spcAft>
              <a:buClr>
                <a:srgbClr val="641345"/>
              </a:buClr>
              <a:buSzPct val="100000"/>
              <a:buFont typeface="Webdings" pitchFamily="18" charset="2"/>
              <a:buChar char=""/>
              <a:tabLst/>
              <a:defRPr sz="3200" kern="1200">
                <a:solidFill>
                  <a:schemeClr val="tx1"/>
                </a:solidFill>
                <a:latin typeface="Century Gothic"/>
                <a:ea typeface="+mn-ea"/>
                <a:cs typeface="Century Gothic"/>
              </a:defRPr>
            </a:lvl1pPr>
            <a:lvl2pPr marL="741363" marR="0" indent="-284163" algn="l" defTabSz="455613" rtl="0" eaLnBrk="1" fontAlgn="base" latinLnBrk="0" hangingPunct="1">
              <a:lnSpc>
                <a:spcPct val="100000"/>
              </a:lnSpc>
              <a:spcBef>
                <a:spcPct val="20000"/>
              </a:spcBef>
              <a:spcAft>
                <a:spcPct val="0"/>
              </a:spcAft>
              <a:buClr>
                <a:srgbClr val="641345"/>
              </a:buClr>
              <a:buSzPct val="70000"/>
              <a:buFont typeface="Lucida Grande"/>
              <a:buChar char="▹"/>
              <a:tabLst/>
              <a:defRPr sz="2800" kern="1200">
                <a:solidFill>
                  <a:schemeClr val="tx1"/>
                </a:solidFill>
                <a:latin typeface="Century Gothic"/>
                <a:ea typeface="+mn-ea"/>
                <a:cs typeface="Century Gothic"/>
              </a:defRPr>
            </a:lvl2pPr>
            <a:lvl3pPr marL="1141413" marR="0" indent="-227013" algn="l" defTabSz="455613" rtl="0" eaLnBrk="1" fontAlgn="base" latinLnBrk="0" hangingPunct="1">
              <a:lnSpc>
                <a:spcPct val="100000"/>
              </a:lnSpc>
              <a:spcBef>
                <a:spcPct val="20000"/>
              </a:spcBef>
              <a:spcAft>
                <a:spcPct val="0"/>
              </a:spcAft>
              <a:buClr>
                <a:srgbClr val="641345"/>
              </a:buClr>
              <a:buSzPct val="80000"/>
              <a:buFont typeface="Lucida Grande"/>
              <a:buChar char="▾"/>
              <a:tabLst/>
              <a:defRPr sz="2400" kern="1200">
                <a:solidFill>
                  <a:schemeClr val="tx1"/>
                </a:solidFill>
                <a:latin typeface="Century Gothic"/>
                <a:ea typeface="+mn-ea"/>
                <a:cs typeface="Century Gothic"/>
              </a:defRPr>
            </a:lvl3pPr>
            <a:lvl4pPr marL="1598613" marR="0" indent="-227013" algn="l" defTabSz="455613" rtl="0" eaLnBrk="1" fontAlgn="base" latinLnBrk="0" hangingPunct="1">
              <a:lnSpc>
                <a:spcPct val="100000"/>
              </a:lnSpc>
              <a:spcBef>
                <a:spcPct val="20000"/>
              </a:spcBef>
              <a:spcAft>
                <a:spcPct val="0"/>
              </a:spcAft>
              <a:buClr>
                <a:srgbClr val="641345"/>
              </a:buClr>
              <a:buSzTx/>
              <a:buFont typeface="Lucida Grande"/>
              <a:buChar char="▿"/>
              <a:tabLst/>
              <a:defRPr sz="2000" kern="1200">
                <a:solidFill>
                  <a:schemeClr val="tx1"/>
                </a:solidFill>
                <a:latin typeface="Century Gothic"/>
                <a:ea typeface="+mn-ea"/>
                <a:cs typeface="Century Gothic"/>
              </a:defRPr>
            </a:lvl4pPr>
            <a:lvl5pPr marL="2055813" marR="0" indent="-227013" algn="l" defTabSz="455613" rtl="0" eaLnBrk="1" fontAlgn="base" latinLnBrk="0" hangingPunct="1">
              <a:lnSpc>
                <a:spcPct val="100000"/>
              </a:lnSpc>
              <a:spcBef>
                <a:spcPct val="20000"/>
              </a:spcBef>
              <a:spcAft>
                <a:spcPct val="0"/>
              </a:spcAft>
              <a:buClr>
                <a:srgbClr val="641345"/>
              </a:buClr>
              <a:buSzTx/>
              <a:buFont typeface="Arial" charset="0"/>
              <a:buChar char="•"/>
              <a:tabLst/>
              <a:defRPr sz="2000" kern="1200">
                <a:solidFill>
                  <a:schemeClr val="tx1"/>
                </a:solidFill>
                <a:latin typeface="Century Gothic"/>
                <a:ea typeface="+mn-ea"/>
                <a:cs typeface="Century Gothic"/>
              </a:defRPr>
            </a:lvl5pPr>
            <a:lvl6pPr marL="2514306" indent="-228573" algn="l" defTabSz="457146" rtl="0" eaLnBrk="1" latinLnBrk="0" hangingPunct="1">
              <a:spcBef>
                <a:spcPct val="20000"/>
              </a:spcBef>
              <a:buFont typeface="Arial"/>
              <a:buChar char="•"/>
              <a:defRPr sz="2000" kern="1200">
                <a:solidFill>
                  <a:schemeClr val="tx1"/>
                </a:solidFill>
                <a:latin typeface="+mn-lt"/>
                <a:ea typeface="+mn-ea"/>
                <a:cs typeface="+mn-cs"/>
              </a:defRPr>
            </a:lvl6pPr>
            <a:lvl7pPr marL="2971453" indent="-228573" algn="l" defTabSz="457146" rtl="0" eaLnBrk="1" latinLnBrk="0" hangingPunct="1">
              <a:spcBef>
                <a:spcPct val="20000"/>
              </a:spcBef>
              <a:buFont typeface="Arial"/>
              <a:buChar char="•"/>
              <a:defRPr sz="2000" kern="1200">
                <a:solidFill>
                  <a:schemeClr val="tx1"/>
                </a:solidFill>
                <a:latin typeface="+mn-lt"/>
                <a:ea typeface="+mn-ea"/>
                <a:cs typeface="+mn-cs"/>
              </a:defRPr>
            </a:lvl7pPr>
            <a:lvl8pPr marL="3428599" indent="-228573" algn="l" defTabSz="457146" rtl="0" eaLnBrk="1" latinLnBrk="0" hangingPunct="1">
              <a:spcBef>
                <a:spcPct val="20000"/>
              </a:spcBef>
              <a:buFont typeface="Arial"/>
              <a:buChar char="•"/>
              <a:defRPr sz="2000" kern="1200">
                <a:solidFill>
                  <a:schemeClr val="tx1"/>
                </a:solidFill>
                <a:latin typeface="+mn-lt"/>
                <a:ea typeface="+mn-ea"/>
                <a:cs typeface="+mn-cs"/>
              </a:defRPr>
            </a:lvl8pPr>
            <a:lvl9pPr marL="3885746" indent="-228573" algn="l" defTabSz="457146" rtl="0" eaLnBrk="1" latinLnBrk="0" hangingPunct="1">
              <a:spcBef>
                <a:spcPct val="20000"/>
              </a:spcBef>
              <a:buFont typeface="Arial"/>
              <a:buChar char="•"/>
              <a:defRPr sz="2000" kern="1200">
                <a:solidFill>
                  <a:schemeClr val="tx1"/>
                </a:solidFill>
                <a:latin typeface="+mn-lt"/>
                <a:ea typeface="+mn-ea"/>
                <a:cs typeface="+mn-cs"/>
              </a:defRPr>
            </a:lvl9pPr>
          </a:lstStyle>
          <a:p>
            <a:pPr marL="257175" marR="0" lvl="0" indent="-257175" algn="ctr" defTabSz="455613" rtl="0" eaLnBrk="1" fontAlgn="base" latinLnBrk="0" hangingPunct="1">
              <a:lnSpc>
                <a:spcPct val="100000"/>
              </a:lnSpc>
              <a:spcBef>
                <a:spcPct val="20000"/>
              </a:spcBef>
              <a:spcAft>
                <a:spcPct val="0"/>
              </a:spcAft>
              <a:buClr>
                <a:schemeClr val="accent2"/>
              </a:buClr>
              <a:buSzPct val="100000"/>
              <a:buFont typeface="+mj-lt"/>
              <a:buAutoNum type="alphaLcParenR" startAt="3"/>
              <a:tabLst/>
              <a:defRPr/>
            </a:pPr>
            <a:r>
              <a:rPr kumimoji="0" lang="es-MX" sz="1600" b="1" i="0" u="none" strike="noStrike" kern="1200" cap="none" spc="0" normalizeH="0" baseline="0" noProof="0">
                <a:ln>
                  <a:noFill/>
                </a:ln>
                <a:solidFill>
                  <a:schemeClr val="accent1"/>
                </a:solidFill>
                <a:effectLst/>
                <a:uLnTx/>
                <a:uFillTx/>
                <a:latin typeface="Century Gothic"/>
                <a:ea typeface="+mn-ea"/>
                <a:cs typeface="Calibri" pitchFamily="34" charset="0"/>
              </a:rPr>
              <a:t>SIN FOTOGRAFÍA VIVA DE LA O DEL CIUDADANO</a:t>
            </a:r>
            <a:endParaRPr kumimoji="0" lang="es-MX" sz="1600" b="0" i="0" u="none" strike="noStrike" kern="1200" cap="none" spc="0" normalizeH="0" baseline="0" noProof="0">
              <a:ln>
                <a:noFill/>
              </a:ln>
              <a:solidFill>
                <a:schemeClr val="accent1"/>
              </a:solidFill>
              <a:effectLst/>
              <a:uLnTx/>
              <a:uFillTx/>
              <a:latin typeface="Century Gothic"/>
              <a:ea typeface="+mn-ea"/>
              <a:cs typeface="Calibri" pitchFamily="34" charset="0"/>
            </a:endParaRPr>
          </a:p>
        </p:txBody>
      </p:sp>
      <p:sp>
        <p:nvSpPr>
          <p:cNvPr id="16" name="Rectángulo 15"/>
          <p:cNvSpPr/>
          <p:nvPr/>
        </p:nvSpPr>
        <p:spPr>
          <a:xfrm>
            <a:off x="529379" y="1801582"/>
            <a:ext cx="10263478" cy="58477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MX" sz="1600" b="0" i="0" u="none" strike="noStrike" kern="1200" cap="none" spc="0" normalizeH="0" baseline="0" noProof="0">
                <a:ln>
                  <a:noFill/>
                </a:ln>
                <a:solidFill>
                  <a:schemeClr val="accent1"/>
                </a:solidFill>
                <a:effectLst/>
                <a:uLnTx/>
                <a:uFillTx/>
                <a:latin typeface="Century Gothic" panose="020B0502020202020204" pitchFamily="34" charset="0"/>
                <a:ea typeface="+mn-ea"/>
                <a:cs typeface="Calibri" pitchFamily="34" charset="0"/>
              </a:rPr>
              <a:t>Registros en los que la fotografía viva (presencial) no corresponda a una persona o siendo una persona, la imagen no haya sido tomada directamente de quien brinda el apoyo.</a:t>
            </a:r>
          </a:p>
        </p:txBody>
      </p:sp>
      <p:pic>
        <p:nvPicPr>
          <p:cNvPr id="17" name="Imagen 16">
            <a:extLst>
              <a:ext uri="{FF2B5EF4-FFF2-40B4-BE49-F238E27FC236}">
                <a16:creationId xmlns:a16="http://schemas.microsoft.com/office/drawing/2014/main" id="{28127D00-1DCA-4A47-B86C-0DC63E8DEA90}"/>
              </a:ext>
            </a:extLst>
          </p:cNvPr>
          <p:cNvPicPr/>
          <p:nvPr/>
        </p:nvPicPr>
        <p:blipFill>
          <a:blip r:embed="rId2" cstate="email">
            <a:extLst>
              <a:ext uri="{BEBA8EAE-BF5A-486C-A8C5-ECC9F3942E4B}">
                <a14:imgProps xmlns:a14="http://schemas.microsoft.com/office/drawing/2010/main">
                  <a14:imgLayer r:embed="rId3">
                    <a14:imgEffect>
                      <a14:artisticMarker/>
                    </a14:imgEffect>
                  </a14:imgLayer>
                </a14:imgProps>
              </a:ext>
              <a:ext uri="{28A0092B-C50C-407E-A947-70E740481C1C}">
                <a14:useLocalDpi xmlns:a14="http://schemas.microsoft.com/office/drawing/2010/main"/>
              </a:ext>
            </a:extLst>
          </a:blip>
          <a:stretch>
            <a:fillRect/>
          </a:stretch>
        </p:blipFill>
        <p:spPr>
          <a:xfrm>
            <a:off x="7903800" y="2755663"/>
            <a:ext cx="1368976" cy="1601362"/>
          </a:xfrm>
          <a:prstGeom prst="rect">
            <a:avLst/>
          </a:prstGeom>
        </p:spPr>
      </p:pic>
      <p:pic>
        <p:nvPicPr>
          <p:cNvPr id="22" name="Imagen 2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932275" y="2763910"/>
            <a:ext cx="1369109" cy="1601362"/>
          </a:xfrm>
          <a:prstGeom prst="rect">
            <a:avLst/>
          </a:prstGeom>
        </p:spPr>
      </p:pic>
      <p:pic>
        <p:nvPicPr>
          <p:cNvPr id="2" name="Imagen 1"/>
          <p:cNvPicPr>
            <a:picLocks noChangeAspect="1"/>
          </p:cNvPicPr>
          <p:nvPr/>
        </p:nvPicPr>
        <p:blipFill>
          <a:blip r:embed="rId5"/>
          <a:stretch>
            <a:fillRect/>
          </a:stretch>
        </p:blipFill>
        <p:spPr>
          <a:xfrm>
            <a:off x="4588118" y="2748058"/>
            <a:ext cx="1371107" cy="1596213"/>
          </a:xfrm>
          <a:prstGeom prst="rect">
            <a:avLst/>
          </a:prstGeom>
        </p:spPr>
      </p:pic>
      <p:pic>
        <p:nvPicPr>
          <p:cNvPr id="3" name="Imagen 2"/>
          <p:cNvPicPr>
            <a:picLocks noChangeAspect="1"/>
          </p:cNvPicPr>
          <p:nvPr/>
        </p:nvPicPr>
        <p:blipFill>
          <a:blip r:embed="rId6"/>
          <a:stretch>
            <a:fillRect/>
          </a:stretch>
        </p:blipFill>
        <p:spPr>
          <a:xfrm>
            <a:off x="6245960" y="2755664"/>
            <a:ext cx="1371107" cy="1596213"/>
          </a:xfrm>
          <a:prstGeom prst="rect">
            <a:avLst/>
          </a:prstGeom>
        </p:spPr>
      </p:pic>
      <p:sp>
        <p:nvSpPr>
          <p:cNvPr id="6" name="Título 5">
            <a:extLst>
              <a:ext uri="{FF2B5EF4-FFF2-40B4-BE49-F238E27FC236}">
                <a16:creationId xmlns:a16="http://schemas.microsoft.com/office/drawing/2014/main" id="{0438C960-4AC5-6854-CA1C-61C847BAB34C}"/>
              </a:ext>
            </a:extLst>
          </p:cNvPr>
          <p:cNvSpPr>
            <a:spLocks noGrp="1"/>
          </p:cNvSpPr>
          <p:nvPr>
            <p:ph type="title"/>
          </p:nvPr>
        </p:nvSpPr>
        <p:spPr/>
        <p:txBody>
          <a:bodyPr>
            <a:normAutofit/>
          </a:bodyPr>
          <a:lstStyle/>
          <a:p>
            <a:r>
              <a:rPr lang="es-MX"/>
              <a:t>Inconsistencia - Fotografía No Válida</a:t>
            </a:r>
          </a:p>
        </p:txBody>
      </p:sp>
    </p:spTree>
    <p:extLst>
      <p:ext uri="{BB962C8B-B14F-4D97-AF65-F5344CB8AC3E}">
        <p14:creationId xmlns:p14="http://schemas.microsoft.com/office/powerpoint/2010/main" val="1759252926"/>
      </p:ext>
    </p:extLst>
  </p:cSld>
  <p:clrMapOvr>
    <a:masterClrMapping/>
  </p:clrMapOvr>
  <p:transition spd="slow">
    <p:push dir="u"/>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6"/>
          <p:cNvSpPr/>
          <p:nvPr/>
        </p:nvSpPr>
        <p:spPr>
          <a:xfrm>
            <a:off x="469429" y="1338005"/>
            <a:ext cx="10277128" cy="58477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MX" sz="1600" b="0" i="0" u="none" strike="noStrike" kern="1200" cap="none" spc="0" normalizeH="0" baseline="0" noProof="0">
                <a:ln>
                  <a:noFill/>
                </a:ln>
                <a:solidFill>
                  <a:schemeClr val="accent1"/>
                </a:solidFill>
                <a:effectLst/>
                <a:uLnTx/>
                <a:uFillTx/>
                <a:latin typeface="Century Gothic" panose="020B0502020202020204" pitchFamily="34" charset="0"/>
                <a:ea typeface="Tahoma" panose="020B0604030504040204" pitchFamily="34" charset="0"/>
                <a:cs typeface="Tahoma" panose="020B0604030504040204" pitchFamily="34" charset="0"/>
              </a:rPr>
              <a:t>Registros en los que la imagen de la CPV corresponda a una fotocopia, en blanco y negro o a colores y, por ende, no corresponda al original de la CPV que emite esta autoridad electoral. </a:t>
            </a:r>
          </a:p>
        </p:txBody>
      </p:sp>
      <p:sp>
        <p:nvSpPr>
          <p:cNvPr id="5" name="Cuadro de texto 2">
            <a:extLst>
              <a:ext uri="{FF2B5EF4-FFF2-40B4-BE49-F238E27FC236}">
                <a16:creationId xmlns:a16="http://schemas.microsoft.com/office/drawing/2014/main" id="{17921CF0-ADAC-16F3-9108-06495D572BB9}"/>
              </a:ext>
            </a:extLst>
          </p:cNvPr>
          <p:cNvSpPr txBox="1">
            <a:spLocks noChangeArrowheads="1"/>
          </p:cNvSpPr>
          <p:nvPr/>
        </p:nvSpPr>
        <p:spPr bwMode="auto">
          <a:xfrm>
            <a:off x="4120743" y="3830841"/>
            <a:ext cx="1722396" cy="341210"/>
          </a:xfrm>
          <a:prstGeom prst="rect">
            <a:avLst/>
          </a:prstGeom>
          <a:solidFill>
            <a:srgbClr val="FFFFFF"/>
          </a:solidFill>
          <a:ln w="9525">
            <a:noFill/>
            <a:miter lim="800000"/>
            <a:headEnd/>
            <a:tailEnd/>
          </a:ln>
        </p:spPr>
        <p:txBody>
          <a:bodyPr rot="0" vert="horz" wrap="square" lIns="27000" tIns="27000" rIns="27000" bIns="27000" anchor="ctr" anchorCtr="0">
            <a:noAutofit/>
          </a:bodyPr>
          <a:lstStyle/>
          <a:p>
            <a:pPr marL="4763" marR="345758" lvl="0" indent="-4763" algn="ctr" defTabSz="914400" rtl="0" eaLnBrk="1" fontAlgn="auto" latinLnBrk="0" hangingPunct="1">
              <a:lnSpc>
                <a:spcPct val="103000"/>
              </a:lnSpc>
              <a:spcBef>
                <a:spcPts val="0"/>
              </a:spcBef>
              <a:spcAft>
                <a:spcPts val="832"/>
              </a:spcAft>
              <a:buClrTx/>
              <a:buSzTx/>
              <a:buFontTx/>
              <a:buNone/>
              <a:tabLst/>
              <a:defRPr/>
            </a:pPr>
            <a:r>
              <a:rPr kumimoji="0" lang="es-MX" sz="1400" b="0" i="0" u="none" strike="noStrike" kern="1200" cap="none" spc="0" normalizeH="0" baseline="0" noProof="0">
                <a:ln>
                  <a:noFill/>
                </a:ln>
                <a:solidFill>
                  <a:schemeClr val="accent1"/>
                </a:solidFill>
                <a:effectLst/>
                <a:uLnTx/>
                <a:uFillTx/>
                <a:latin typeface="Century Gothic" panose="020B0502020202020204" pitchFamily="34" charset="0"/>
                <a:ea typeface="Tahoma" panose="020B0604030504040204" pitchFamily="34" charset="0"/>
                <a:cs typeface="Tahoma" panose="020B0604030504040204" pitchFamily="34" charset="0"/>
              </a:rPr>
              <a:t>Anverso</a:t>
            </a:r>
          </a:p>
        </p:txBody>
      </p:sp>
      <p:sp>
        <p:nvSpPr>
          <p:cNvPr id="6" name="Cuadro de texto 2">
            <a:extLst>
              <a:ext uri="{FF2B5EF4-FFF2-40B4-BE49-F238E27FC236}">
                <a16:creationId xmlns:a16="http://schemas.microsoft.com/office/drawing/2014/main" id="{B65BAA94-4710-E86C-2755-92A7F035F26A}"/>
              </a:ext>
            </a:extLst>
          </p:cNvPr>
          <p:cNvSpPr txBox="1">
            <a:spLocks noChangeArrowheads="1"/>
          </p:cNvSpPr>
          <p:nvPr/>
        </p:nvSpPr>
        <p:spPr bwMode="auto">
          <a:xfrm>
            <a:off x="6348863" y="3830842"/>
            <a:ext cx="2550082" cy="329343"/>
          </a:xfrm>
          <a:prstGeom prst="rect">
            <a:avLst/>
          </a:prstGeom>
          <a:solidFill>
            <a:srgbClr val="FFFFFF"/>
          </a:solidFill>
          <a:ln w="9525">
            <a:noFill/>
            <a:miter lim="800000"/>
            <a:headEnd/>
            <a:tailEnd/>
          </a:ln>
        </p:spPr>
        <p:txBody>
          <a:bodyPr rot="0" vert="horz" wrap="square" lIns="68580" tIns="34290" rIns="68580" bIns="34290" anchor="t" anchorCtr="0">
            <a:noAutofit/>
          </a:bodyPr>
          <a:lstStyle/>
          <a:p>
            <a:pPr marL="4763" marR="345758" lvl="0" indent="-4763" algn="ctr" defTabSz="914400" rtl="0" eaLnBrk="1" fontAlgn="auto" latinLnBrk="0" hangingPunct="1">
              <a:lnSpc>
                <a:spcPct val="103000"/>
              </a:lnSpc>
              <a:spcBef>
                <a:spcPts val="0"/>
              </a:spcBef>
              <a:spcAft>
                <a:spcPts val="832"/>
              </a:spcAft>
              <a:buClrTx/>
              <a:buSzTx/>
              <a:buFontTx/>
              <a:buNone/>
              <a:tabLst/>
              <a:defRPr/>
            </a:pPr>
            <a:r>
              <a:rPr kumimoji="0" lang="es-MX" sz="1400" b="0" i="0" u="none" strike="noStrike" kern="1200" cap="none" spc="0" normalizeH="0" baseline="0" noProof="0">
                <a:ln>
                  <a:noFill/>
                </a:ln>
                <a:solidFill>
                  <a:schemeClr val="accent1"/>
                </a:solidFill>
                <a:effectLst/>
                <a:uLnTx/>
                <a:uFillTx/>
                <a:latin typeface="Century Gothic" panose="020B0502020202020204" pitchFamily="34" charset="0"/>
                <a:ea typeface="Tahoma" panose="020B0604030504040204" pitchFamily="34" charset="0"/>
                <a:cs typeface="Tahoma" panose="020B0604030504040204" pitchFamily="34" charset="0"/>
              </a:rPr>
              <a:t>Reverso</a:t>
            </a:r>
          </a:p>
        </p:txBody>
      </p:sp>
      <p:sp>
        <p:nvSpPr>
          <p:cNvPr id="8" name="Cuadro de texto 2">
            <a:extLst>
              <a:ext uri="{FF2B5EF4-FFF2-40B4-BE49-F238E27FC236}">
                <a16:creationId xmlns:a16="http://schemas.microsoft.com/office/drawing/2014/main" id="{2CD6174E-115F-6C4C-024C-9F0A692604F6}"/>
              </a:ext>
            </a:extLst>
          </p:cNvPr>
          <p:cNvSpPr txBox="1">
            <a:spLocks noChangeArrowheads="1"/>
          </p:cNvSpPr>
          <p:nvPr/>
        </p:nvSpPr>
        <p:spPr bwMode="auto">
          <a:xfrm>
            <a:off x="3886669" y="5635143"/>
            <a:ext cx="2190544" cy="329343"/>
          </a:xfrm>
          <a:prstGeom prst="rect">
            <a:avLst/>
          </a:prstGeom>
          <a:solidFill>
            <a:srgbClr val="FFFFFF"/>
          </a:solidFill>
          <a:ln w="9525">
            <a:noFill/>
            <a:miter lim="800000"/>
            <a:headEnd/>
            <a:tailEnd/>
          </a:ln>
        </p:spPr>
        <p:txBody>
          <a:bodyPr rot="0" vert="horz" wrap="square" lIns="27000" tIns="27000" rIns="27000" bIns="27000" anchor="ctr" anchorCtr="0">
            <a:noAutofit/>
          </a:bodyPr>
          <a:lstStyle/>
          <a:p>
            <a:pPr marL="4763" marR="345758" lvl="0" indent="-4763" algn="ctr" defTabSz="914400" rtl="0" eaLnBrk="1" fontAlgn="auto" latinLnBrk="0" hangingPunct="1">
              <a:lnSpc>
                <a:spcPct val="103000"/>
              </a:lnSpc>
              <a:spcBef>
                <a:spcPts val="0"/>
              </a:spcBef>
              <a:spcAft>
                <a:spcPts val="832"/>
              </a:spcAft>
              <a:buClrTx/>
              <a:buSzTx/>
              <a:buFontTx/>
              <a:buNone/>
              <a:tabLst/>
              <a:defRPr/>
            </a:pPr>
            <a:r>
              <a:rPr kumimoji="0" lang="es-MX" sz="1400" b="0" i="0" u="none" strike="noStrike" kern="1200" cap="none" spc="0" normalizeH="0" baseline="0" noProof="0">
                <a:ln>
                  <a:noFill/>
                </a:ln>
                <a:solidFill>
                  <a:schemeClr val="accent1"/>
                </a:solidFill>
                <a:effectLst/>
                <a:uLnTx/>
                <a:uFillTx/>
                <a:latin typeface="Century Gothic" panose="020B0502020202020204" pitchFamily="34" charset="0"/>
                <a:ea typeface="Tahoma" panose="020B0604030504040204" pitchFamily="34" charset="0"/>
                <a:cs typeface="Tahoma" panose="020B0604030504040204" pitchFamily="34" charset="0"/>
              </a:rPr>
              <a:t>Anverso</a:t>
            </a:r>
          </a:p>
        </p:txBody>
      </p:sp>
      <p:sp>
        <p:nvSpPr>
          <p:cNvPr id="10" name="Cuadro de texto 2">
            <a:extLst>
              <a:ext uri="{FF2B5EF4-FFF2-40B4-BE49-F238E27FC236}">
                <a16:creationId xmlns:a16="http://schemas.microsoft.com/office/drawing/2014/main" id="{A430F9F2-63DA-6492-9165-F97F5B08CD80}"/>
              </a:ext>
            </a:extLst>
          </p:cNvPr>
          <p:cNvSpPr txBox="1">
            <a:spLocks noChangeArrowheads="1"/>
          </p:cNvSpPr>
          <p:nvPr/>
        </p:nvSpPr>
        <p:spPr bwMode="auto">
          <a:xfrm>
            <a:off x="6387016" y="5635142"/>
            <a:ext cx="2473777" cy="329343"/>
          </a:xfrm>
          <a:prstGeom prst="rect">
            <a:avLst/>
          </a:prstGeom>
          <a:solidFill>
            <a:srgbClr val="FFFFFF"/>
          </a:solidFill>
          <a:ln w="9525">
            <a:noFill/>
            <a:miter lim="800000"/>
            <a:headEnd/>
            <a:tailEnd/>
          </a:ln>
        </p:spPr>
        <p:txBody>
          <a:bodyPr rot="0" vert="horz" wrap="square" lIns="68580" tIns="34290" rIns="68580" bIns="34290" anchor="t" anchorCtr="0">
            <a:noAutofit/>
          </a:bodyPr>
          <a:lstStyle/>
          <a:p>
            <a:pPr marL="4763" marR="345758" lvl="0" indent="-4763" algn="ctr" defTabSz="914400" rtl="0" eaLnBrk="1" fontAlgn="auto" latinLnBrk="0" hangingPunct="1">
              <a:lnSpc>
                <a:spcPct val="103000"/>
              </a:lnSpc>
              <a:spcBef>
                <a:spcPts val="0"/>
              </a:spcBef>
              <a:spcAft>
                <a:spcPts val="832"/>
              </a:spcAft>
              <a:buClrTx/>
              <a:buSzTx/>
              <a:buFontTx/>
              <a:buNone/>
              <a:tabLst/>
              <a:defRPr/>
            </a:pPr>
            <a:r>
              <a:rPr kumimoji="0" lang="es-MX" sz="1400" b="0" i="0" u="none" strike="noStrike" kern="1200" cap="none" spc="0" normalizeH="0" baseline="0" noProof="0">
                <a:ln>
                  <a:noFill/>
                </a:ln>
                <a:solidFill>
                  <a:schemeClr val="accent1"/>
                </a:solidFill>
                <a:effectLst/>
                <a:uLnTx/>
                <a:uFillTx/>
                <a:latin typeface="Century Gothic" panose="020B0502020202020204" pitchFamily="34" charset="0"/>
                <a:ea typeface="Tahoma" panose="020B0604030504040204" pitchFamily="34" charset="0"/>
                <a:cs typeface="Tahoma" panose="020B0604030504040204" pitchFamily="34" charset="0"/>
              </a:rPr>
              <a:t>Reverso</a:t>
            </a:r>
          </a:p>
        </p:txBody>
      </p:sp>
      <p:pic>
        <p:nvPicPr>
          <p:cNvPr id="12" name="Imagen 11">
            <a:extLst>
              <a:ext uri="{FF2B5EF4-FFF2-40B4-BE49-F238E27FC236}">
                <a16:creationId xmlns:a16="http://schemas.microsoft.com/office/drawing/2014/main" id="{FE5203C0-7EDD-31EB-2F10-43E9BA0B7065}"/>
              </a:ext>
            </a:extLst>
          </p:cNvPr>
          <p:cNvPicPr>
            <a:picLocks noChangeAspect="1"/>
          </p:cNvPicPr>
          <p:nvPr/>
        </p:nvPicPr>
        <p:blipFill>
          <a:blip r:embed="rId2"/>
          <a:stretch>
            <a:fillRect/>
          </a:stretch>
        </p:blipFill>
        <p:spPr>
          <a:xfrm>
            <a:off x="3716596" y="2456194"/>
            <a:ext cx="2190544" cy="1369695"/>
          </a:xfrm>
          <a:prstGeom prst="rect">
            <a:avLst/>
          </a:prstGeom>
        </p:spPr>
      </p:pic>
      <p:pic>
        <p:nvPicPr>
          <p:cNvPr id="13" name="Imagen 12">
            <a:extLst>
              <a:ext uri="{FF2B5EF4-FFF2-40B4-BE49-F238E27FC236}">
                <a16:creationId xmlns:a16="http://schemas.microsoft.com/office/drawing/2014/main" id="{448547A2-5D03-3548-D8EE-F67AA257D121}"/>
              </a:ext>
            </a:extLst>
          </p:cNvPr>
          <p:cNvPicPr>
            <a:picLocks noChangeAspect="1"/>
          </p:cNvPicPr>
          <p:nvPr/>
        </p:nvPicPr>
        <p:blipFill>
          <a:blip r:embed="rId3"/>
          <a:stretch>
            <a:fillRect/>
          </a:stretch>
        </p:blipFill>
        <p:spPr>
          <a:xfrm>
            <a:off x="6284861" y="2464122"/>
            <a:ext cx="2190543" cy="1361766"/>
          </a:xfrm>
          <a:prstGeom prst="rect">
            <a:avLst/>
          </a:prstGeom>
        </p:spPr>
      </p:pic>
      <p:pic>
        <p:nvPicPr>
          <p:cNvPr id="14" name="Imagen 13">
            <a:extLst>
              <a:ext uri="{FF2B5EF4-FFF2-40B4-BE49-F238E27FC236}">
                <a16:creationId xmlns:a16="http://schemas.microsoft.com/office/drawing/2014/main" id="{8C232611-438C-FAC5-1603-505A8046AF80}"/>
              </a:ext>
            </a:extLst>
          </p:cNvPr>
          <p:cNvPicPr>
            <a:picLocks noChangeAspect="1"/>
          </p:cNvPicPr>
          <p:nvPr/>
        </p:nvPicPr>
        <p:blipFill>
          <a:blip r:embed="rId4"/>
          <a:stretch>
            <a:fillRect/>
          </a:stretch>
        </p:blipFill>
        <p:spPr>
          <a:xfrm>
            <a:off x="3716596" y="4255927"/>
            <a:ext cx="2190545" cy="1387225"/>
          </a:xfrm>
          <a:prstGeom prst="rect">
            <a:avLst/>
          </a:prstGeom>
        </p:spPr>
      </p:pic>
      <p:pic>
        <p:nvPicPr>
          <p:cNvPr id="15" name="Imagen 14">
            <a:extLst>
              <a:ext uri="{FF2B5EF4-FFF2-40B4-BE49-F238E27FC236}">
                <a16:creationId xmlns:a16="http://schemas.microsoft.com/office/drawing/2014/main" id="{7F2B5ACE-15C5-0B84-D029-D5EF5B794118}"/>
              </a:ext>
            </a:extLst>
          </p:cNvPr>
          <p:cNvPicPr>
            <a:picLocks noChangeAspect="1"/>
          </p:cNvPicPr>
          <p:nvPr/>
        </p:nvPicPr>
        <p:blipFill>
          <a:blip r:embed="rId5"/>
          <a:stretch>
            <a:fillRect/>
          </a:stretch>
        </p:blipFill>
        <p:spPr>
          <a:xfrm>
            <a:off x="6284862" y="4257583"/>
            <a:ext cx="2190541" cy="1377558"/>
          </a:xfrm>
          <a:prstGeom prst="rect">
            <a:avLst/>
          </a:prstGeom>
        </p:spPr>
      </p:pic>
      <p:sp>
        <p:nvSpPr>
          <p:cNvPr id="3" name="Título 2">
            <a:extLst>
              <a:ext uri="{FF2B5EF4-FFF2-40B4-BE49-F238E27FC236}">
                <a16:creationId xmlns:a16="http://schemas.microsoft.com/office/drawing/2014/main" id="{48B89BF3-AB02-B817-E6C9-BFCFE6407C12}"/>
              </a:ext>
            </a:extLst>
          </p:cNvPr>
          <p:cNvSpPr>
            <a:spLocks noGrp="1"/>
          </p:cNvSpPr>
          <p:nvPr>
            <p:ph type="title"/>
          </p:nvPr>
        </p:nvSpPr>
        <p:spPr/>
        <p:txBody>
          <a:bodyPr>
            <a:normAutofit/>
          </a:bodyPr>
          <a:lstStyle/>
          <a:p>
            <a:r>
              <a:rPr lang="es-MX"/>
              <a:t>Inconsistencia - Fotocopia de la CPV</a:t>
            </a:r>
          </a:p>
        </p:txBody>
      </p:sp>
    </p:spTree>
    <p:extLst>
      <p:ext uri="{BB962C8B-B14F-4D97-AF65-F5344CB8AC3E}">
        <p14:creationId xmlns:p14="http://schemas.microsoft.com/office/powerpoint/2010/main" val="760530968"/>
      </p:ext>
    </p:extLst>
  </p:cSld>
  <p:clrMapOvr>
    <a:masterClrMapping/>
  </p:clrMapOvr>
  <p:transition spd="slow">
    <p:push dir="u"/>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6"/>
          <p:cNvSpPr/>
          <p:nvPr/>
        </p:nvSpPr>
        <p:spPr>
          <a:xfrm>
            <a:off x="564103" y="1124676"/>
            <a:ext cx="10263478" cy="156966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MX" sz="1600" b="0" i="0" u="none" strike="noStrike" kern="1200" cap="none" spc="0" normalizeH="0" baseline="0" noProof="0">
                <a:ln>
                  <a:noFill/>
                </a:ln>
                <a:solidFill>
                  <a:schemeClr val="accent1"/>
                </a:solidFill>
                <a:effectLst/>
                <a:uLnTx/>
                <a:uFillTx/>
                <a:latin typeface="Century Gothic" panose="020B0502020202020204" pitchFamily="34" charset="0"/>
                <a:ea typeface="Tahoma" panose="020B0604030504040204" pitchFamily="34" charset="0"/>
                <a:cs typeface="Tahoma" panose="020B0604030504040204" pitchFamily="34" charset="0"/>
              </a:rPr>
              <a:t>Registros en los que en las imágenes que corresponden al anverso y/o al reverso de la CPV se visualicen rasgos diferentes, tales como grafía y tonalidad; se observe que la información correspondiente a los campos de Nombre, Clave de elector, OCR y CIC este sobrepuesta; se observe que la huella que presenta la CPV es la misma en varios registros, se identifiquen inconsistencias entre los datos de la CURP y la Clave de Elector; incluso pueden aparecer sin fotografía, sin firma, sin huella y sin datos.</a:t>
            </a:r>
          </a:p>
        </p:txBody>
      </p:sp>
      <p:sp>
        <p:nvSpPr>
          <p:cNvPr id="15" name="Cuadro de texto 2">
            <a:extLst>
              <a:ext uri="{FF2B5EF4-FFF2-40B4-BE49-F238E27FC236}">
                <a16:creationId xmlns:a16="http://schemas.microsoft.com/office/drawing/2014/main" id="{6C1EB726-3A52-467A-ABB6-59170C5915C4}"/>
              </a:ext>
            </a:extLst>
          </p:cNvPr>
          <p:cNvSpPr txBox="1">
            <a:spLocks noChangeArrowheads="1"/>
          </p:cNvSpPr>
          <p:nvPr/>
        </p:nvSpPr>
        <p:spPr bwMode="auto">
          <a:xfrm>
            <a:off x="4128754" y="6089044"/>
            <a:ext cx="4373359" cy="244724"/>
          </a:xfrm>
          <a:prstGeom prst="rect">
            <a:avLst/>
          </a:prstGeom>
          <a:solidFill>
            <a:srgbClr val="FFFFFF"/>
          </a:solidFill>
          <a:ln w="9525">
            <a:noFill/>
            <a:miter lim="800000"/>
            <a:headEnd/>
            <a:tailEnd/>
          </a:ln>
        </p:spPr>
        <p:txBody>
          <a:bodyPr rot="0" vert="horz" wrap="square" lIns="27000" tIns="27000" rIns="27000" bIns="27000" anchor="ctr" anchorCtr="0">
            <a:noAutofit/>
          </a:bodyPr>
          <a:lstStyle/>
          <a:p>
            <a:pPr marL="4763" marR="345758" lvl="0" indent="-4763" algn="ctr" defTabSz="914400" rtl="0" eaLnBrk="1" fontAlgn="auto" latinLnBrk="0" hangingPunct="1">
              <a:lnSpc>
                <a:spcPct val="103000"/>
              </a:lnSpc>
              <a:spcBef>
                <a:spcPts val="0"/>
              </a:spcBef>
              <a:spcAft>
                <a:spcPts val="832"/>
              </a:spcAft>
              <a:buClrTx/>
              <a:buSzTx/>
              <a:buFontTx/>
              <a:buNone/>
              <a:tabLst/>
              <a:defRPr/>
            </a:pPr>
            <a:r>
              <a:rPr kumimoji="0" lang="es-MX" sz="1400" b="0" i="0" u="none" strike="noStrike" kern="1200" cap="none" spc="0" normalizeH="0" baseline="0" noProof="0">
                <a:ln>
                  <a:noFill/>
                </a:ln>
                <a:solidFill>
                  <a:schemeClr val="accent1"/>
                </a:solidFill>
                <a:effectLst/>
                <a:uLnTx/>
                <a:uFillTx/>
                <a:latin typeface="Century Gothic" panose="020B0502020202020204" pitchFamily="34" charset="0"/>
                <a:ea typeface="Tahoma" panose="020B0604030504040204" pitchFamily="34" charset="0"/>
                <a:cs typeface="Tahoma" panose="020B0604030504040204" pitchFamily="34" charset="0"/>
              </a:rPr>
              <a:t>Misma huella</a:t>
            </a:r>
          </a:p>
        </p:txBody>
      </p:sp>
      <p:pic>
        <p:nvPicPr>
          <p:cNvPr id="10" name="Imagen 9">
            <a:extLst>
              <a:ext uri="{FF2B5EF4-FFF2-40B4-BE49-F238E27FC236}">
                <a16:creationId xmlns:a16="http://schemas.microsoft.com/office/drawing/2014/main" id="{63367D97-2E2B-0847-047C-EDE46FFF2B6C}"/>
              </a:ext>
            </a:extLst>
          </p:cNvPr>
          <p:cNvPicPr>
            <a:picLocks noChangeAspect="1"/>
          </p:cNvPicPr>
          <p:nvPr/>
        </p:nvPicPr>
        <p:blipFill>
          <a:blip r:embed="rId2"/>
          <a:stretch>
            <a:fillRect/>
          </a:stretch>
        </p:blipFill>
        <p:spPr>
          <a:xfrm>
            <a:off x="3716596" y="3110000"/>
            <a:ext cx="2190544" cy="1361766"/>
          </a:xfrm>
          <a:prstGeom prst="rect">
            <a:avLst/>
          </a:prstGeom>
        </p:spPr>
      </p:pic>
      <p:pic>
        <p:nvPicPr>
          <p:cNvPr id="13" name="Imagen 12">
            <a:extLst>
              <a:ext uri="{FF2B5EF4-FFF2-40B4-BE49-F238E27FC236}">
                <a16:creationId xmlns:a16="http://schemas.microsoft.com/office/drawing/2014/main" id="{2A0E72A0-0222-F7AF-B8B7-957B5925106E}"/>
              </a:ext>
            </a:extLst>
          </p:cNvPr>
          <p:cNvPicPr>
            <a:picLocks noChangeAspect="1"/>
          </p:cNvPicPr>
          <p:nvPr/>
        </p:nvPicPr>
        <p:blipFill>
          <a:blip r:embed="rId3"/>
          <a:stretch>
            <a:fillRect/>
          </a:stretch>
        </p:blipFill>
        <p:spPr>
          <a:xfrm>
            <a:off x="6284862" y="3110002"/>
            <a:ext cx="2190541" cy="1361766"/>
          </a:xfrm>
          <a:prstGeom prst="rect">
            <a:avLst/>
          </a:prstGeom>
        </p:spPr>
      </p:pic>
      <p:pic>
        <p:nvPicPr>
          <p:cNvPr id="14" name="Imagen 13">
            <a:extLst>
              <a:ext uri="{FF2B5EF4-FFF2-40B4-BE49-F238E27FC236}">
                <a16:creationId xmlns:a16="http://schemas.microsoft.com/office/drawing/2014/main" id="{E6B8C9AE-29C3-601A-3E85-0939F6CC0FAB}"/>
              </a:ext>
            </a:extLst>
          </p:cNvPr>
          <p:cNvPicPr>
            <a:picLocks noChangeAspect="1"/>
          </p:cNvPicPr>
          <p:nvPr/>
        </p:nvPicPr>
        <p:blipFill>
          <a:blip r:embed="rId4"/>
          <a:stretch>
            <a:fillRect/>
          </a:stretch>
        </p:blipFill>
        <p:spPr>
          <a:xfrm>
            <a:off x="3716596" y="4657212"/>
            <a:ext cx="2182875" cy="1381051"/>
          </a:xfrm>
          <a:prstGeom prst="rect">
            <a:avLst/>
          </a:prstGeom>
        </p:spPr>
      </p:pic>
      <p:pic>
        <p:nvPicPr>
          <p:cNvPr id="16" name="Imagen 15">
            <a:extLst>
              <a:ext uri="{FF2B5EF4-FFF2-40B4-BE49-F238E27FC236}">
                <a16:creationId xmlns:a16="http://schemas.microsoft.com/office/drawing/2014/main" id="{C4313D62-449E-5B92-BE0E-AACA518F7021}"/>
              </a:ext>
            </a:extLst>
          </p:cNvPr>
          <p:cNvPicPr>
            <a:picLocks noChangeAspect="1"/>
          </p:cNvPicPr>
          <p:nvPr/>
        </p:nvPicPr>
        <p:blipFill>
          <a:blip r:embed="rId5"/>
          <a:stretch>
            <a:fillRect/>
          </a:stretch>
        </p:blipFill>
        <p:spPr>
          <a:xfrm>
            <a:off x="6284862" y="4660704"/>
            <a:ext cx="2190541" cy="1361766"/>
          </a:xfrm>
          <a:prstGeom prst="rect">
            <a:avLst/>
          </a:prstGeom>
        </p:spPr>
      </p:pic>
      <p:sp>
        <p:nvSpPr>
          <p:cNvPr id="3" name="Título 2">
            <a:extLst>
              <a:ext uri="{FF2B5EF4-FFF2-40B4-BE49-F238E27FC236}">
                <a16:creationId xmlns:a16="http://schemas.microsoft.com/office/drawing/2014/main" id="{9638EB4E-440C-FAB4-9782-3FAB84510CCF}"/>
              </a:ext>
            </a:extLst>
          </p:cNvPr>
          <p:cNvSpPr>
            <a:spLocks noGrp="1"/>
          </p:cNvSpPr>
          <p:nvPr>
            <p:ph type="title"/>
          </p:nvPr>
        </p:nvSpPr>
        <p:spPr/>
        <p:txBody>
          <a:bodyPr>
            <a:normAutofit/>
          </a:bodyPr>
          <a:lstStyle/>
          <a:p>
            <a:r>
              <a:rPr lang="es-MX"/>
              <a:t>Inconsistencia - Simulación de CPV</a:t>
            </a:r>
          </a:p>
        </p:txBody>
      </p:sp>
    </p:spTree>
    <p:extLst>
      <p:ext uri="{BB962C8B-B14F-4D97-AF65-F5344CB8AC3E}">
        <p14:creationId xmlns:p14="http://schemas.microsoft.com/office/powerpoint/2010/main" val="3131475462"/>
      </p:ext>
    </p:extLst>
  </p:cSld>
  <p:clrMapOvr>
    <a:masterClrMapping/>
  </p:clrMapOvr>
  <p:transition spd="slow">
    <p:push dir="u"/>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uadro de texto 2">
            <a:extLst>
              <a:ext uri="{FF2B5EF4-FFF2-40B4-BE49-F238E27FC236}">
                <a16:creationId xmlns:a16="http://schemas.microsoft.com/office/drawing/2014/main" id="{6C1EB726-3A52-467A-ABB6-59170C5915C4}"/>
              </a:ext>
            </a:extLst>
          </p:cNvPr>
          <p:cNvSpPr txBox="1">
            <a:spLocks noChangeArrowheads="1"/>
          </p:cNvSpPr>
          <p:nvPr/>
        </p:nvSpPr>
        <p:spPr bwMode="auto">
          <a:xfrm>
            <a:off x="7983805" y="3257520"/>
            <a:ext cx="1577441" cy="244724"/>
          </a:xfrm>
          <a:prstGeom prst="rect">
            <a:avLst/>
          </a:prstGeom>
          <a:solidFill>
            <a:srgbClr val="FFFFFF"/>
          </a:solidFill>
          <a:ln w="9525">
            <a:noFill/>
            <a:miter lim="800000"/>
            <a:headEnd/>
            <a:tailEnd/>
          </a:ln>
        </p:spPr>
        <p:txBody>
          <a:bodyPr rot="0" vert="horz" wrap="square" lIns="27000" tIns="27000" rIns="27000" bIns="27000" anchor="ctr" anchorCtr="0">
            <a:noAutofit/>
          </a:bodyPr>
          <a:lstStyle/>
          <a:p>
            <a:pPr marL="4763" marR="345758" lvl="0" indent="-4763" algn="ctr" defTabSz="914400" rtl="0" eaLnBrk="1" fontAlgn="auto" latinLnBrk="0" hangingPunct="1">
              <a:lnSpc>
                <a:spcPct val="103000"/>
              </a:lnSpc>
              <a:spcBef>
                <a:spcPts val="0"/>
              </a:spcBef>
              <a:spcAft>
                <a:spcPts val="832"/>
              </a:spcAft>
              <a:buClrTx/>
              <a:buSzTx/>
              <a:buFontTx/>
              <a:buNone/>
              <a:tabLst/>
              <a:defRPr/>
            </a:pPr>
            <a:r>
              <a:rPr kumimoji="0" lang="es-MX" sz="1125" b="0" i="0" u="none" strike="noStrike" kern="1200" cap="none" spc="0" normalizeH="0" baseline="0" noProof="0">
                <a:ln>
                  <a:noFill/>
                </a:ln>
                <a:solidFill>
                  <a:srgbClr val="641345"/>
                </a:solidFill>
                <a:effectLst/>
                <a:uLnTx/>
                <a:uFillTx/>
                <a:latin typeface="Calibri Light" panose="020F0302020204030204"/>
                <a:ea typeface="Tahoma" panose="020B0604030504040204" pitchFamily="34" charset="0"/>
                <a:cs typeface="Tahoma" panose="020B0604030504040204" pitchFamily="34" charset="0"/>
              </a:rPr>
              <a:t>Diferente grafía</a:t>
            </a:r>
          </a:p>
        </p:txBody>
      </p:sp>
      <p:sp>
        <p:nvSpPr>
          <p:cNvPr id="18" name="Cuadro de texto 2">
            <a:extLst>
              <a:ext uri="{FF2B5EF4-FFF2-40B4-BE49-F238E27FC236}">
                <a16:creationId xmlns:a16="http://schemas.microsoft.com/office/drawing/2014/main" id="{6C1EB726-3A52-467A-ABB6-59170C5915C4}"/>
              </a:ext>
            </a:extLst>
          </p:cNvPr>
          <p:cNvSpPr txBox="1">
            <a:spLocks noChangeArrowheads="1"/>
          </p:cNvSpPr>
          <p:nvPr/>
        </p:nvSpPr>
        <p:spPr bwMode="auto">
          <a:xfrm>
            <a:off x="2739596" y="3257520"/>
            <a:ext cx="2202632" cy="203447"/>
          </a:xfrm>
          <a:prstGeom prst="rect">
            <a:avLst/>
          </a:prstGeom>
          <a:solidFill>
            <a:srgbClr val="FFFFFF"/>
          </a:solidFill>
          <a:ln w="9525">
            <a:noFill/>
            <a:miter lim="800000"/>
            <a:headEnd/>
            <a:tailEnd/>
          </a:ln>
        </p:spPr>
        <p:txBody>
          <a:bodyPr rot="0" vert="horz" wrap="square" lIns="27000" tIns="27000" rIns="27000" bIns="27000" anchor="ctr" anchorCtr="0">
            <a:noAutofit/>
          </a:bodyPr>
          <a:lstStyle/>
          <a:p>
            <a:pPr marL="4763" marR="345758" lvl="0" indent="-4763" algn="ctr" defTabSz="914400" rtl="0" eaLnBrk="1" fontAlgn="auto" latinLnBrk="0" hangingPunct="1">
              <a:lnSpc>
                <a:spcPct val="103000"/>
              </a:lnSpc>
              <a:spcBef>
                <a:spcPts val="0"/>
              </a:spcBef>
              <a:spcAft>
                <a:spcPts val="832"/>
              </a:spcAft>
              <a:buClrTx/>
              <a:buSzTx/>
              <a:buFontTx/>
              <a:buNone/>
              <a:tabLst/>
              <a:defRPr/>
            </a:pPr>
            <a:r>
              <a:rPr kumimoji="0" lang="es-MX" sz="1125" b="0" i="0" u="none" strike="noStrike" kern="1200" cap="none" spc="0" normalizeH="0" baseline="0" noProof="0">
                <a:ln>
                  <a:noFill/>
                </a:ln>
                <a:solidFill>
                  <a:srgbClr val="641345"/>
                </a:solidFill>
                <a:effectLst/>
                <a:uLnTx/>
                <a:uFillTx/>
                <a:latin typeface="Calibri Light" panose="020F0302020204030204"/>
                <a:ea typeface="Tahoma" panose="020B0604030504040204" pitchFamily="34" charset="0"/>
                <a:cs typeface="Tahoma" panose="020B0604030504040204" pitchFamily="34" charset="0"/>
              </a:rPr>
              <a:t>Información sobrepuesta</a:t>
            </a:r>
          </a:p>
        </p:txBody>
      </p:sp>
      <p:sp>
        <p:nvSpPr>
          <p:cNvPr id="12" name="Cuadro de texto 2">
            <a:extLst>
              <a:ext uri="{FF2B5EF4-FFF2-40B4-BE49-F238E27FC236}">
                <a16:creationId xmlns:a16="http://schemas.microsoft.com/office/drawing/2014/main" id="{6C1EB726-3A52-467A-ABB6-59170C5915C4}"/>
              </a:ext>
            </a:extLst>
          </p:cNvPr>
          <p:cNvSpPr txBox="1">
            <a:spLocks noChangeArrowheads="1"/>
          </p:cNvSpPr>
          <p:nvPr/>
        </p:nvSpPr>
        <p:spPr bwMode="auto">
          <a:xfrm>
            <a:off x="5210350" y="3257522"/>
            <a:ext cx="2134424" cy="387839"/>
          </a:xfrm>
          <a:prstGeom prst="rect">
            <a:avLst/>
          </a:prstGeom>
          <a:solidFill>
            <a:srgbClr val="FFFFFF"/>
          </a:solidFill>
          <a:ln w="9525">
            <a:noFill/>
            <a:miter lim="800000"/>
            <a:headEnd/>
            <a:tailEnd/>
          </a:ln>
        </p:spPr>
        <p:txBody>
          <a:bodyPr rot="0" vert="horz" wrap="square" lIns="27000" tIns="27000" rIns="27000" bIns="27000" anchor="ctr" anchorCtr="0">
            <a:noAutofit/>
          </a:bodyPr>
          <a:lstStyle/>
          <a:p>
            <a:pPr marL="4763" marR="345758" lvl="0" indent="-4763" algn="ctr" defTabSz="914400" rtl="0" eaLnBrk="1" fontAlgn="auto" latinLnBrk="0" hangingPunct="1">
              <a:lnSpc>
                <a:spcPct val="103000"/>
              </a:lnSpc>
              <a:spcBef>
                <a:spcPts val="0"/>
              </a:spcBef>
              <a:spcAft>
                <a:spcPts val="832"/>
              </a:spcAft>
              <a:buClrTx/>
              <a:buSzTx/>
              <a:buFontTx/>
              <a:buNone/>
              <a:tabLst/>
              <a:defRPr/>
            </a:pPr>
            <a:r>
              <a:rPr kumimoji="0" lang="es-MX" sz="1125" b="0" i="0" u="none" strike="noStrike" kern="1200" cap="none" spc="0" normalizeH="0" baseline="0" noProof="0">
                <a:ln>
                  <a:noFill/>
                </a:ln>
                <a:solidFill>
                  <a:srgbClr val="641345"/>
                </a:solidFill>
                <a:effectLst/>
                <a:uLnTx/>
                <a:uFillTx/>
                <a:latin typeface="Calibri Light" panose="020F0302020204030204"/>
                <a:ea typeface="Tahoma" panose="020B0604030504040204" pitchFamily="34" charset="0"/>
                <a:cs typeface="Tahoma" panose="020B0604030504040204" pitchFamily="34" charset="0"/>
              </a:rPr>
              <a:t>No coincide información Clave de Elector y CURP</a:t>
            </a:r>
          </a:p>
        </p:txBody>
      </p:sp>
      <p:pic>
        <p:nvPicPr>
          <p:cNvPr id="14" name="Imagen 13">
            <a:extLst>
              <a:ext uri="{FF2B5EF4-FFF2-40B4-BE49-F238E27FC236}">
                <a16:creationId xmlns:a16="http://schemas.microsoft.com/office/drawing/2014/main" id="{065EF1A6-E529-6D06-30E1-351CC7EA3F5C}"/>
              </a:ext>
            </a:extLst>
          </p:cNvPr>
          <p:cNvPicPr>
            <a:picLocks noChangeAspect="1"/>
          </p:cNvPicPr>
          <p:nvPr/>
        </p:nvPicPr>
        <p:blipFill>
          <a:blip r:embed="rId2"/>
          <a:stretch>
            <a:fillRect/>
          </a:stretch>
        </p:blipFill>
        <p:spPr>
          <a:xfrm>
            <a:off x="5064478" y="3815798"/>
            <a:ext cx="2170473" cy="1334764"/>
          </a:xfrm>
          <a:prstGeom prst="rect">
            <a:avLst/>
          </a:prstGeom>
        </p:spPr>
      </p:pic>
      <p:pic>
        <p:nvPicPr>
          <p:cNvPr id="16" name="Imagen 15">
            <a:extLst>
              <a:ext uri="{FF2B5EF4-FFF2-40B4-BE49-F238E27FC236}">
                <a16:creationId xmlns:a16="http://schemas.microsoft.com/office/drawing/2014/main" id="{DD93C430-0A10-E719-4E47-0BDA67237700}"/>
              </a:ext>
            </a:extLst>
          </p:cNvPr>
          <p:cNvPicPr>
            <a:picLocks noChangeAspect="1"/>
          </p:cNvPicPr>
          <p:nvPr/>
        </p:nvPicPr>
        <p:blipFill>
          <a:blip r:embed="rId3"/>
          <a:stretch>
            <a:fillRect/>
          </a:stretch>
        </p:blipFill>
        <p:spPr>
          <a:xfrm>
            <a:off x="2507227" y="3815798"/>
            <a:ext cx="2165549" cy="1334764"/>
          </a:xfrm>
          <a:prstGeom prst="rect">
            <a:avLst/>
          </a:prstGeom>
        </p:spPr>
      </p:pic>
      <p:pic>
        <p:nvPicPr>
          <p:cNvPr id="17" name="Imagen 16">
            <a:extLst>
              <a:ext uri="{FF2B5EF4-FFF2-40B4-BE49-F238E27FC236}">
                <a16:creationId xmlns:a16="http://schemas.microsoft.com/office/drawing/2014/main" id="{07B95B86-405E-C082-9AAB-571D3A89AB8F}"/>
              </a:ext>
            </a:extLst>
          </p:cNvPr>
          <p:cNvPicPr>
            <a:picLocks noChangeAspect="1"/>
          </p:cNvPicPr>
          <p:nvPr/>
        </p:nvPicPr>
        <p:blipFill>
          <a:blip r:embed="rId4"/>
          <a:stretch>
            <a:fillRect/>
          </a:stretch>
        </p:blipFill>
        <p:spPr>
          <a:xfrm>
            <a:off x="7634093" y="3802589"/>
            <a:ext cx="2170472" cy="1347973"/>
          </a:xfrm>
          <a:prstGeom prst="rect">
            <a:avLst/>
          </a:prstGeom>
        </p:spPr>
      </p:pic>
      <p:pic>
        <p:nvPicPr>
          <p:cNvPr id="19" name="Imagen 18">
            <a:extLst>
              <a:ext uri="{FF2B5EF4-FFF2-40B4-BE49-F238E27FC236}">
                <a16:creationId xmlns:a16="http://schemas.microsoft.com/office/drawing/2014/main" id="{E83AB7DA-B97F-9A9E-07D4-9FD2550C9DC6}"/>
              </a:ext>
            </a:extLst>
          </p:cNvPr>
          <p:cNvPicPr>
            <a:picLocks noChangeAspect="1"/>
          </p:cNvPicPr>
          <p:nvPr/>
        </p:nvPicPr>
        <p:blipFill>
          <a:blip r:embed="rId5"/>
          <a:stretch>
            <a:fillRect/>
          </a:stretch>
        </p:blipFill>
        <p:spPr>
          <a:xfrm>
            <a:off x="2502302" y="1858117"/>
            <a:ext cx="2166752" cy="1368303"/>
          </a:xfrm>
          <a:prstGeom prst="rect">
            <a:avLst/>
          </a:prstGeom>
        </p:spPr>
      </p:pic>
      <p:pic>
        <p:nvPicPr>
          <p:cNvPr id="20" name="Imagen 19">
            <a:extLst>
              <a:ext uri="{FF2B5EF4-FFF2-40B4-BE49-F238E27FC236}">
                <a16:creationId xmlns:a16="http://schemas.microsoft.com/office/drawing/2014/main" id="{CEDA8FBC-C6D9-1EAE-834E-F159FFC145F6}"/>
              </a:ext>
            </a:extLst>
          </p:cNvPr>
          <p:cNvPicPr>
            <a:picLocks noChangeAspect="1"/>
          </p:cNvPicPr>
          <p:nvPr/>
        </p:nvPicPr>
        <p:blipFill>
          <a:blip r:embed="rId6"/>
          <a:stretch>
            <a:fillRect/>
          </a:stretch>
        </p:blipFill>
        <p:spPr>
          <a:xfrm>
            <a:off x="5064477" y="1858115"/>
            <a:ext cx="2165549" cy="1368304"/>
          </a:xfrm>
          <a:prstGeom prst="rect">
            <a:avLst/>
          </a:prstGeom>
        </p:spPr>
      </p:pic>
      <p:pic>
        <p:nvPicPr>
          <p:cNvPr id="21" name="Imagen 20">
            <a:extLst>
              <a:ext uri="{FF2B5EF4-FFF2-40B4-BE49-F238E27FC236}">
                <a16:creationId xmlns:a16="http://schemas.microsoft.com/office/drawing/2014/main" id="{9E2EDD88-0EE3-3F6A-8421-4F1EA71D614F}"/>
              </a:ext>
            </a:extLst>
          </p:cNvPr>
          <p:cNvPicPr>
            <a:picLocks noChangeAspect="1"/>
          </p:cNvPicPr>
          <p:nvPr/>
        </p:nvPicPr>
        <p:blipFill>
          <a:blip r:embed="rId7"/>
          <a:stretch>
            <a:fillRect/>
          </a:stretch>
        </p:blipFill>
        <p:spPr>
          <a:xfrm>
            <a:off x="7634094" y="1858117"/>
            <a:ext cx="2119506" cy="1368303"/>
          </a:xfrm>
          <a:prstGeom prst="rect">
            <a:avLst/>
          </a:prstGeom>
        </p:spPr>
      </p:pic>
      <p:sp>
        <p:nvSpPr>
          <p:cNvPr id="3" name="Título 2">
            <a:extLst>
              <a:ext uri="{FF2B5EF4-FFF2-40B4-BE49-F238E27FC236}">
                <a16:creationId xmlns:a16="http://schemas.microsoft.com/office/drawing/2014/main" id="{F6B5B01B-C7E9-2F5A-46CA-DC956306C35F}"/>
              </a:ext>
            </a:extLst>
          </p:cNvPr>
          <p:cNvSpPr>
            <a:spLocks noGrp="1"/>
          </p:cNvSpPr>
          <p:nvPr>
            <p:ph type="title"/>
          </p:nvPr>
        </p:nvSpPr>
        <p:spPr/>
        <p:txBody>
          <a:bodyPr/>
          <a:lstStyle/>
          <a:p>
            <a:r>
              <a:rPr lang="es-MX"/>
              <a:t>Inconsistencia - Simulación de CPV</a:t>
            </a:r>
          </a:p>
        </p:txBody>
      </p:sp>
    </p:spTree>
    <p:extLst>
      <p:ext uri="{BB962C8B-B14F-4D97-AF65-F5344CB8AC3E}">
        <p14:creationId xmlns:p14="http://schemas.microsoft.com/office/powerpoint/2010/main" val="378887411"/>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ítulo 7">
            <a:extLst>
              <a:ext uri="{FF2B5EF4-FFF2-40B4-BE49-F238E27FC236}">
                <a16:creationId xmlns:a16="http://schemas.microsoft.com/office/drawing/2014/main" id="{7EE0F3DA-8614-8AD7-DE9C-18243B1E7B49}"/>
              </a:ext>
            </a:extLst>
          </p:cNvPr>
          <p:cNvSpPr>
            <a:spLocks noGrp="1"/>
          </p:cNvSpPr>
          <p:nvPr>
            <p:ph type="title"/>
          </p:nvPr>
        </p:nvSpPr>
        <p:spPr>
          <a:xfrm>
            <a:off x="3313373" y="3022600"/>
            <a:ext cx="5565253" cy="1329267"/>
          </a:xfrm>
        </p:spPr>
        <p:txBody>
          <a:bodyPr anchor="ctr"/>
          <a:lstStyle/>
          <a:p>
            <a:r>
              <a:rPr lang="es-MX" b="1">
                <a:latin typeface="Century Gothic" panose="020B0502020202020204" pitchFamily="34" charset="0"/>
              </a:rPr>
              <a:t>PORTAL WEB SOLICITANTE</a:t>
            </a:r>
          </a:p>
        </p:txBody>
      </p:sp>
      <p:sp>
        <p:nvSpPr>
          <p:cNvPr id="7" name="CuadroTexto 6">
            <a:extLst>
              <a:ext uri="{FF2B5EF4-FFF2-40B4-BE49-F238E27FC236}">
                <a16:creationId xmlns:a16="http://schemas.microsoft.com/office/drawing/2014/main" id="{A61D3409-4263-0A61-6C43-0EF85AD77C9D}"/>
              </a:ext>
            </a:extLst>
          </p:cNvPr>
          <p:cNvSpPr txBox="1"/>
          <p:nvPr/>
        </p:nvSpPr>
        <p:spPr>
          <a:xfrm>
            <a:off x="990976" y="4431366"/>
            <a:ext cx="10210048" cy="697050"/>
          </a:xfrm>
          <a:prstGeom prst="rect">
            <a:avLst/>
          </a:prstGeom>
          <a:noFill/>
        </p:spPr>
        <p:txBody>
          <a:bodyPr wrap="square">
            <a:spAutoFit/>
          </a:bodyPr>
          <a:lstStyle/>
          <a:p>
            <a:pPr algn="just" fontAlgn="base">
              <a:lnSpc>
                <a:spcPct val="150000"/>
              </a:lnSpc>
            </a:pPr>
            <a:r>
              <a:rPr lang="es-MX" sz="1400" b="1">
                <a:solidFill>
                  <a:srgbClr val="5A3A72"/>
                </a:solidFill>
                <a:latin typeface="Century Gothic"/>
              </a:rPr>
              <a:t>Portal Solicitante: Administración para el alta y baja de auxiliares, así como para la visualización de reportes de avance y descarga de información preliminar para revisión de captación de registros ciudadanos.</a:t>
            </a:r>
          </a:p>
        </p:txBody>
      </p:sp>
      <p:pic>
        <p:nvPicPr>
          <p:cNvPr id="2" name="Imagen 1">
            <a:extLst>
              <a:ext uri="{FF2B5EF4-FFF2-40B4-BE49-F238E27FC236}">
                <a16:creationId xmlns:a16="http://schemas.microsoft.com/office/drawing/2014/main" id="{27944012-EB49-A422-CB67-B17FBD773FB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632130" y="345233"/>
            <a:ext cx="2927741" cy="2490039"/>
          </a:xfrm>
          <a:prstGeom prst="rect">
            <a:avLst/>
          </a:prstGeom>
          <a:effectLst>
            <a:outerShdw blurRad="76200" dir="13500000" sy="23000" kx="1200000" algn="br" rotWithShape="0">
              <a:prstClr val="black">
                <a:alpha val="20000"/>
              </a:prstClr>
            </a:outerShdw>
          </a:effectLst>
        </p:spPr>
      </p:pic>
      <p:sp>
        <p:nvSpPr>
          <p:cNvPr id="4" name="Marcador de número de diapositiva 3">
            <a:extLst>
              <a:ext uri="{FF2B5EF4-FFF2-40B4-BE49-F238E27FC236}">
                <a16:creationId xmlns:a16="http://schemas.microsoft.com/office/drawing/2014/main" id="{18694774-1487-FD1C-6026-EF9C3FAC6943}"/>
              </a:ext>
            </a:extLst>
          </p:cNvPr>
          <p:cNvSpPr>
            <a:spLocks noGrp="1"/>
          </p:cNvSpPr>
          <p:nvPr>
            <p:ph type="sldNum" sz="quarter" idx="4"/>
          </p:nvPr>
        </p:nvSpPr>
        <p:spPr>
          <a:xfrm>
            <a:off x="8610600" y="6618913"/>
            <a:ext cx="2743200" cy="184559"/>
          </a:xfrm>
          <a:prstGeom prst="rect">
            <a:avLst/>
          </a:prstGeom>
        </p:spPr>
        <p:txBody>
          <a:bodyPr/>
          <a:lstStyle/>
          <a:p>
            <a:fld id="{48F63A3B-78C7-47BE-AE5E-E10140E04643}" type="slidenum">
              <a:rPr lang="en-US" smtClean="0"/>
              <a:pPr/>
              <a:t>4</a:t>
            </a:fld>
            <a:endParaRPr lang="en-US"/>
          </a:p>
        </p:txBody>
      </p:sp>
    </p:spTree>
    <p:extLst>
      <p:ext uri="{BB962C8B-B14F-4D97-AF65-F5344CB8AC3E}">
        <p14:creationId xmlns:p14="http://schemas.microsoft.com/office/powerpoint/2010/main" val="333059072"/>
      </p:ext>
    </p:extLst>
  </p:cSld>
  <p:clrMapOvr>
    <a:masterClrMapping/>
  </p:clrMapOvr>
  <p:transition spd="slow">
    <p:push dir="u"/>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6"/>
          <p:cNvSpPr/>
          <p:nvPr/>
        </p:nvSpPr>
        <p:spPr>
          <a:xfrm>
            <a:off x="644685" y="1276999"/>
            <a:ext cx="9980873" cy="338554"/>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MX" sz="1600" b="0" i="0" u="none" strike="noStrike" kern="1200" cap="none" spc="0" normalizeH="0" baseline="0" noProof="0">
                <a:ln>
                  <a:noFill/>
                </a:ln>
                <a:solidFill>
                  <a:schemeClr val="accent1"/>
                </a:solidFill>
                <a:effectLst/>
                <a:uLnTx/>
                <a:uFillTx/>
                <a:latin typeface="Century Gothic" panose="020B0502020202020204" pitchFamily="34" charset="0"/>
                <a:ea typeface="Tahoma" panose="020B0604030504040204" pitchFamily="34" charset="0"/>
                <a:cs typeface="Tahoma" panose="020B0604030504040204" pitchFamily="34" charset="0"/>
              </a:rPr>
              <a:t>Registros en los que en el apartado del aplicativo correspondiente a la firma se observe en blanco.</a:t>
            </a:r>
          </a:p>
        </p:txBody>
      </p:sp>
      <p:sp>
        <p:nvSpPr>
          <p:cNvPr id="10" name="Rectángulo 9"/>
          <p:cNvSpPr/>
          <p:nvPr/>
        </p:nvSpPr>
        <p:spPr>
          <a:xfrm>
            <a:off x="3525574" y="3626378"/>
            <a:ext cx="2182871" cy="30777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400" b="0" i="0" u="none" strike="noStrike" kern="1200" cap="none" spc="0" normalizeH="0" baseline="0" noProof="0">
                <a:ln>
                  <a:noFill/>
                </a:ln>
                <a:solidFill>
                  <a:schemeClr val="accent1"/>
                </a:solidFill>
                <a:effectLst/>
                <a:uLnTx/>
                <a:uFillTx/>
                <a:latin typeface="Century Gothic" panose="020B0502020202020204" pitchFamily="34" charset="0"/>
                <a:ea typeface="Tahoma" panose="020B0604030504040204" pitchFamily="34" charset="0"/>
                <a:cs typeface="Tahoma" panose="020B0604030504040204" pitchFamily="34" charset="0"/>
              </a:rPr>
              <a:t>Reverso CPV (Firma)</a:t>
            </a:r>
          </a:p>
        </p:txBody>
      </p:sp>
      <p:sp>
        <p:nvSpPr>
          <p:cNvPr id="12" name="Rectángulo 11"/>
          <p:cNvSpPr/>
          <p:nvPr/>
        </p:nvSpPr>
        <p:spPr>
          <a:xfrm>
            <a:off x="6292533" y="3664604"/>
            <a:ext cx="2182870"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400" b="0" i="0" u="none" strike="noStrike" kern="1200" cap="none" spc="0" normalizeH="0" baseline="0" noProof="0">
                <a:ln>
                  <a:noFill/>
                </a:ln>
                <a:solidFill>
                  <a:schemeClr val="accent1"/>
                </a:solidFill>
                <a:effectLst/>
                <a:uLnTx/>
                <a:uFillTx/>
                <a:latin typeface="Century Gothic" panose="020B0502020202020204" pitchFamily="34" charset="0"/>
                <a:ea typeface="Tahoma" panose="020B0604030504040204" pitchFamily="34" charset="0"/>
                <a:cs typeface="Tahoma" panose="020B0604030504040204" pitchFamily="34" charset="0"/>
              </a:rPr>
              <a:t>Apartado</a:t>
            </a:r>
            <a:r>
              <a:rPr kumimoji="0" lang="es-MX" sz="1400" b="0" i="0" u="none" strike="noStrike" kern="1200" cap="none" spc="0" normalizeH="0" baseline="0" noProof="0">
                <a:ln>
                  <a:noFill/>
                </a:ln>
                <a:solidFill>
                  <a:schemeClr val="accent1"/>
                </a:solidFill>
                <a:effectLst/>
                <a:uLnTx/>
                <a:uFillTx/>
                <a:latin typeface="Calibri Light" panose="020F0302020204030204"/>
                <a:ea typeface="Tahoma" panose="020B0604030504040204" pitchFamily="34" charset="0"/>
                <a:cs typeface="Tahoma" panose="020B0604030504040204" pitchFamily="34" charset="0"/>
              </a:rPr>
              <a:t> </a:t>
            </a:r>
            <a:r>
              <a:rPr kumimoji="0" lang="es-MX" sz="1400" b="0" i="0" u="none" strike="noStrike" kern="1200" cap="none" spc="0" normalizeH="0" baseline="0" noProof="0">
                <a:ln>
                  <a:noFill/>
                </a:ln>
                <a:solidFill>
                  <a:schemeClr val="accent1"/>
                </a:solidFill>
                <a:effectLst/>
                <a:uLnTx/>
                <a:uFillTx/>
                <a:latin typeface="Century Gothic" panose="020B0502020202020204" pitchFamily="34" charset="0"/>
                <a:ea typeface="Tahoma" panose="020B0604030504040204" pitchFamily="34" charset="0"/>
                <a:cs typeface="Tahoma" panose="020B0604030504040204" pitchFamily="34" charset="0"/>
              </a:rPr>
              <a:t>Firma Aplicativo</a:t>
            </a:r>
          </a:p>
        </p:txBody>
      </p:sp>
      <p:pic>
        <p:nvPicPr>
          <p:cNvPr id="3" name="Imagen 2">
            <a:extLst>
              <a:ext uri="{FF2B5EF4-FFF2-40B4-BE49-F238E27FC236}">
                <a16:creationId xmlns:a16="http://schemas.microsoft.com/office/drawing/2014/main" id="{98BBDB26-A08B-0BEC-E7C7-201AA3F49C1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423531" y="2157465"/>
            <a:ext cx="2386959" cy="1468913"/>
          </a:xfrm>
          <a:prstGeom prst="rect">
            <a:avLst/>
          </a:prstGeom>
          <a:ln>
            <a:noFill/>
          </a:ln>
        </p:spPr>
      </p:pic>
      <p:pic>
        <p:nvPicPr>
          <p:cNvPr id="4" name="Imagen 3">
            <a:extLst>
              <a:ext uri="{FF2B5EF4-FFF2-40B4-BE49-F238E27FC236}">
                <a16:creationId xmlns:a16="http://schemas.microsoft.com/office/drawing/2014/main" id="{CCBE620E-5C89-C7A1-9A3A-E027488C2AD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0" y="2157465"/>
            <a:ext cx="2363160" cy="1468913"/>
          </a:xfrm>
          <a:prstGeom prst="rect">
            <a:avLst/>
          </a:prstGeom>
        </p:spPr>
      </p:pic>
      <p:sp>
        <p:nvSpPr>
          <p:cNvPr id="6" name="Título 5">
            <a:extLst>
              <a:ext uri="{FF2B5EF4-FFF2-40B4-BE49-F238E27FC236}">
                <a16:creationId xmlns:a16="http://schemas.microsoft.com/office/drawing/2014/main" id="{4F452B3D-759C-5E9E-E719-44A84C6EE823}"/>
              </a:ext>
            </a:extLst>
          </p:cNvPr>
          <p:cNvSpPr>
            <a:spLocks noGrp="1"/>
          </p:cNvSpPr>
          <p:nvPr>
            <p:ph type="title"/>
          </p:nvPr>
        </p:nvSpPr>
        <p:spPr/>
        <p:txBody>
          <a:bodyPr/>
          <a:lstStyle/>
          <a:p>
            <a:r>
              <a:rPr lang="es-MX">
                <a:solidFill>
                  <a:schemeClr val="accent1"/>
                </a:solidFill>
              </a:rPr>
              <a:t>Inconsistencia - Sin Firma</a:t>
            </a:r>
          </a:p>
        </p:txBody>
      </p:sp>
    </p:spTree>
    <p:extLst>
      <p:ext uri="{BB962C8B-B14F-4D97-AF65-F5344CB8AC3E}">
        <p14:creationId xmlns:p14="http://schemas.microsoft.com/office/powerpoint/2010/main" val="4020711407"/>
      </p:ext>
    </p:extLst>
  </p:cSld>
  <p:clrMapOvr>
    <a:masterClrMapping/>
  </p:clrMapOvr>
  <p:transition spd="slow">
    <p:push dir="u"/>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6"/>
          <p:cNvSpPr/>
          <p:nvPr/>
        </p:nvSpPr>
        <p:spPr>
          <a:xfrm>
            <a:off x="644688" y="1359371"/>
            <a:ext cx="9992446" cy="830997"/>
          </a:xfrm>
          <a:prstGeom prst="rect">
            <a:avLst/>
          </a:prstGeom>
        </p:spPr>
        <p:txBody>
          <a:bodyPr wrap="square" lIns="91440" tIns="45720" rIns="91440" bIns="4572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MX" sz="1600" b="0" i="0" u="none" strike="noStrike" kern="1200" cap="none" spc="0" normalizeH="0" baseline="0" noProof="0">
                <a:ln>
                  <a:noFill/>
                </a:ln>
                <a:solidFill>
                  <a:schemeClr val="accent1"/>
                </a:solidFill>
                <a:effectLst/>
                <a:uLnTx/>
                <a:uFillTx/>
                <a:latin typeface="Century Gothic"/>
                <a:ea typeface="Tahoma"/>
                <a:cs typeface="Tahoma"/>
              </a:rPr>
              <a:t>Registros en los que las imágenes que corresponden a la CPV que emite el INE se muestran ilegibles y no se puede obtener información del anverso y/o del reverso de </a:t>
            </a:r>
            <a:r>
              <a:rPr lang="es-MX" sz="1600">
                <a:solidFill>
                  <a:schemeClr val="accent1"/>
                </a:solidFill>
                <a:latin typeface="Century Gothic"/>
                <a:ea typeface="Tahoma"/>
                <a:cs typeface="Tahoma"/>
              </a:rPr>
              <a:t>esta</a:t>
            </a:r>
            <a:r>
              <a:rPr kumimoji="0" lang="es-MX" sz="1600" b="0" i="0" u="none" strike="noStrike" kern="1200" cap="none" spc="0" normalizeH="0" baseline="0" noProof="0">
                <a:ln>
                  <a:noFill/>
                </a:ln>
                <a:solidFill>
                  <a:schemeClr val="accent1"/>
                </a:solidFill>
                <a:effectLst/>
                <a:uLnTx/>
                <a:uFillTx/>
                <a:latin typeface="Century Gothic"/>
                <a:ea typeface="Tahoma"/>
                <a:cs typeface="Tahoma"/>
              </a:rPr>
              <a:t>, específicamente de los campos Clave de Elector, Número de Emisión y OCR.</a:t>
            </a:r>
          </a:p>
        </p:txBody>
      </p:sp>
      <p:sp>
        <p:nvSpPr>
          <p:cNvPr id="3" name="Cuadro de texto 2">
            <a:extLst>
              <a:ext uri="{FF2B5EF4-FFF2-40B4-BE49-F238E27FC236}">
                <a16:creationId xmlns:a16="http://schemas.microsoft.com/office/drawing/2014/main" id="{C33A1C8E-5B5A-F9C4-DF69-48D24A2171AA}"/>
              </a:ext>
            </a:extLst>
          </p:cNvPr>
          <p:cNvSpPr txBox="1">
            <a:spLocks noChangeArrowheads="1"/>
          </p:cNvSpPr>
          <p:nvPr/>
        </p:nvSpPr>
        <p:spPr bwMode="auto">
          <a:xfrm>
            <a:off x="4120743" y="3929161"/>
            <a:ext cx="1722396" cy="341210"/>
          </a:xfrm>
          <a:prstGeom prst="rect">
            <a:avLst/>
          </a:prstGeom>
          <a:solidFill>
            <a:srgbClr val="FFFFFF"/>
          </a:solidFill>
          <a:ln w="9525">
            <a:noFill/>
            <a:miter lim="800000"/>
            <a:headEnd/>
            <a:tailEnd/>
          </a:ln>
        </p:spPr>
        <p:txBody>
          <a:bodyPr rot="0" vert="horz" wrap="square" lIns="27000" tIns="27000" rIns="27000" bIns="27000" anchor="ctr" anchorCtr="0">
            <a:noAutofit/>
          </a:bodyPr>
          <a:lstStyle/>
          <a:p>
            <a:pPr marL="4763" marR="345758" lvl="0" indent="-4763" algn="ctr" defTabSz="914400" rtl="0" eaLnBrk="1" fontAlgn="auto" latinLnBrk="0" hangingPunct="1">
              <a:lnSpc>
                <a:spcPct val="103000"/>
              </a:lnSpc>
              <a:spcBef>
                <a:spcPts val="0"/>
              </a:spcBef>
              <a:spcAft>
                <a:spcPts val="832"/>
              </a:spcAft>
              <a:buClrTx/>
              <a:buSzTx/>
              <a:buFontTx/>
              <a:buNone/>
              <a:tabLst/>
              <a:defRPr/>
            </a:pPr>
            <a:r>
              <a:rPr kumimoji="0" lang="es-MX" sz="1400" b="0" i="0" u="none" strike="noStrike" kern="1200" cap="none" spc="0" normalizeH="0" baseline="0" noProof="0">
                <a:ln>
                  <a:noFill/>
                </a:ln>
                <a:solidFill>
                  <a:schemeClr val="accent1"/>
                </a:solidFill>
                <a:effectLst/>
                <a:uLnTx/>
                <a:uFillTx/>
                <a:latin typeface="Century Gothic" panose="020B0502020202020204" pitchFamily="34" charset="0"/>
                <a:ea typeface="Tahoma" panose="020B0604030504040204" pitchFamily="34" charset="0"/>
                <a:cs typeface="Tahoma" panose="020B0604030504040204" pitchFamily="34" charset="0"/>
              </a:rPr>
              <a:t>Anverso</a:t>
            </a:r>
          </a:p>
        </p:txBody>
      </p:sp>
      <p:sp>
        <p:nvSpPr>
          <p:cNvPr id="4" name="Cuadro de texto 2">
            <a:extLst>
              <a:ext uri="{FF2B5EF4-FFF2-40B4-BE49-F238E27FC236}">
                <a16:creationId xmlns:a16="http://schemas.microsoft.com/office/drawing/2014/main" id="{0F6A776C-55F5-598B-87CA-F294DD488966}"/>
              </a:ext>
            </a:extLst>
          </p:cNvPr>
          <p:cNvSpPr txBox="1">
            <a:spLocks noChangeArrowheads="1"/>
          </p:cNvSpPr>
          <p:nvPr/>
        </p:nvSpPr>
        <p:spPr bwMode="auto">
          <a:xfrm>
            <a:off x="6348863" y="3929162"/>
            <a:ext cx="2550082" cy="329343"/>
          </a:xfrm>
          <a:prstGeom prst="rect">
            <a:avLst/>
          </a:prstGeom>
          <a:solidFill>
            <a:srgbClr val="FFFFFF"/>
          </a:solidFill>
          <a:ln w="9525">
            <a:noFill/>
            <a:miter lim="800000"/>
            <a:headEnd/>
            <a:tailEnd/>
          </a:ln>
        </p:spPr>
        <p:txBody>
          <a:bodyPr rot="0" vert="horz" wrap="square" lIns="68580" tIns="34290" rIns="68580" bIns="34290" anchor="t" anchorCtr="0">
            <a:noAutofit/>
          </a:bodyPr>
          <a:lstStyle/>
          <a:p>
            <a:pPr marL="4763" marR="345758" lvl="0" indent="-4763" algn="ctr" defTabSz="914400" rtl="0" eaLnBrk="1" fontAlgn="auto" latinLnBrk="0" hangingPunct="1">
              <a:lnSpc>
                <a:spcPct val="103000"/>
              </a:lnSpc>
              <a:spcBef>
                <a:spcPts val="0"/>
              </a:spcBef>
              <a:spcAft>
                <a:spcPts val="832"/>
              </a:spcAft>
              <a:buClrTx/>
              <a:buSzTx/>
              <a:buFontTx/>
              <a:buNone/>
              <a:tabLst/>
              <a:defRPr/>
            </a:pPr>
            <a:r>
              <a:rPr kumimoji="0" lang="es-MX" sz="1400" b="0" i="0" u="none" strike="noStrike" kern="1200" cap="none" spc="0" normalizeH="0" baseline="0" noProof="0">
                <a:ln>
                  <a:noFill/>
                </a:ln>
                <a:solidFill>
                  <a:schemeClr val="accent1"/>
                </a:solidFill>
                <a:effectLst/>
                <a:uLnTx/>
                <a:uFillTx/>
                <a:latin typeface="Century Gothic" panose="020B0502020202020204" pitchFamily="34" charset="0"/>
                <a:ea typeface="Tahoma" panose="020B0604030504040204" pitchFamily="34" charset="0"/>
                <a:cs typeface="Tahoma" panose="020B0604030504040204" pitchFamily="34" charset="0"/>
              </a:rPr>
              <a:t>Reverso</a:t>
            </a:r>
          </a:p>
        </p:txBody>
      </p:sp>
      <p:pic>
        <p:nvPicPr>
          <p:cNvPr id="6" name="Imagen 5">
            <a:extLst>
              <a:ext uri="{FF2B5EF4-FFF2-40B4-BE49-F238E27FC236}">
                <a16:creationId xmlns:a16="http://schemas.microsoft.com/office/drawing/2014/main" id="{4BB5ADAB-E358-C7E1-6890-D169C1B95E9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284861" y="2564983"/>
            <a:ext cx="2190543" cy="1369695"/>
          </a:xfrm>
          <a:prstGeom prst="rect">
            <a:avLst/>
          </a:prstGeom>
        </p:spPr>
      </p:pic>
      <p:pic>
        <p:nvPicPr>
          <p:cNvPr id="8" name="Imagen 7">
            <a:extLst>
              <a:ext uri="{FF2B5EF4-FFF2-40B4-BE49-F238E27FC236}">
                <a16:creationId xmlns:a16="http://schemas.microsoft.com/office/drawing/2014/main" id="{0E205862-9085-B7B5-0879-8DD5E18D5D3B}"/>
              </a:ext>
            </a:extLst>
          </p:cNvPr>
          <p:cNvPicPr>
            <a:picLocks noChangeAspect="1"/>
          </p:cNvPicPr>
          <p:nvPr/>
        </p:nvPicPr>
        <p:blipFill>
          <a:blip r:embed="rId3"/>
          <a:stretch>
            <a:fillRect/>
          </a:stretch>
        </p:blipFill>
        <p:spPr>
          <a:xfrm>
            <a:off x="3716596" y="2559736"/>
            <a:ext cx="2144722" cy="1364473"/>
          </a:xfrm>
          <a:prstGeom prst="rect">
            <a:avLst/>
          </a:prstGeom>
        </p:spPr>
      </p:pic>
      <p:sp>
        <p:nvSpPr>
          <p:cNvPr id="9" name="Título 8">
            <a:extLst>
              <a:ext uri="{FF2B5EF4-FFF2-40B4-BE49-F238E27FC236}">
                <a16:creationId xmlns:a16="http://schemas.microsoft.com/office/drawing/2014/main" id="{063EF361-0849-471F-A88E-4476A9AA2BA9}"/>
              </a:ext>
            </a:extLst>
          </p:cNvPr>
          <p:cNvSpPr>
            <a:spLocks noGrp="1"/>
          </p:cNvSpPr>
          <p:nvPr>
            <p:ph type="title"/>
          </p:nvPr>
        </p:nvSpPr>
        <p:spPr>
          <a:xfrm>
            <a:off x="1194383" y="266276"/>
            <a:ext cx="9884434" cy="613973"/>
          </a:xfrm>
        </p:spPr>
        <p:txBody>
          <a:bodyPr/>
          <a:lstStyle/>
          <a:p>
            <a:r>
              <a:rPr lang="es-MX"/>
              <a:t>Inconsistencia - Otra</a:t>
            </a:r>
          </a:p>
        </p:txBody>
      </p:sp>
    </p:spTree>
    <p:extLst>
      <p:ext uri="{BB962C8B-B14F-4D97-AF65-F5344CB8AC3E}">
        <p14:creationId xmlns:p14="http://schemas.microsoft.com/office/powerpoint/2010/main" val="3090437648"/>
      </p:ext>
    </p:extLst>
  </p:cSld>
  <p:clrMapOvr>
    <a:masterClrMapping/>
  </p:clrMapOvr>
  <p:transition spd="slow">
    <p:push dir="u"/>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ítulo 1">
            <a:extLst>
              <a:ext uri="{FF2B5EF4-FFF2-40B4-BE49-F238E27FC236}">
                <a16:creationId xmlns:a16="http://schemas.microsoft.com/office/drawing/2014/main" id="{FA91FB42-64B7-4A8B-AB4A-A57ECFF11C61}"/>
              </a:ext>
            </a:extLst>
          </p:cNvPr>
          <p:cNvSpPr txBox="1">
            <a:spLocks/>
          </p:cNvSpPr>
          <p:nvPr/>
        </p:nvSpPr>
        <p:spPr>
          <a:xfrm>
            <a:off x="2127111" y="3229654"/>
            <a:ext cx="8266923" cy="735981"/>
          </a:xfrm>
          <a:prstGeom prst="rect">
            <a:avLst/>
          </a:prstGeom>
        </p:spPr>
        <p:txBody>
          <a:bodyPr vert="horz" lIns="91429" tIns="45714" rIns="91429" bIns="45714" rtlCol="0" anchor="t">
            <a:normAutofit/>
          </a:bodyPr>
          <a:lstStyle>
            <a:lvl1pPr algn="ctr" defTabSz="455613" rtl="0" eaLnBrk="1" fontAlgn="base" hangingPunct="1">
              <a:spcBef>
                <a:spcPct val="0"/>
              </a:spcBef>
              <a:spcAft>
                <a:spcPct val="0"/>
              </a:spcAft>
              <a:defRPr sz="3200" b="0" kern="1200" cap="all">
                <a:solidFill>
                  <a:srgbClr val="FFFFFF"/>
                </a:solidFill>
                <a:latin typeface="Century Gothic"/>
                <a:ea typeface="+mj-ea"/>
                <a:cs typeface="Century Gothic"/>
              </a:defRPr>
            </a:lvl1pPr>
            <a:lvl2pPr algn="r" defTabSz="455613" rtl="0" eaLnBrk="1" fontAlgn="base" hangingPunct="1">
              <a:spcBef>
                <a:spcPct val="0"/>
              </a:spcBef>
              <a:spcAft>
                <a:spcPct val="0"/>
              </a:spcAft>
              <a:defRPr sz="2400">
                <a:solidFill>
                  <a:srgbClr val="983C3A"/>
                </a:solidFill>
                <a:latin typeface="Calibri" pitchFamily="34" charset="0"/>
              </a:defRPr>
            </a:lvl2pPr>
            <a:lvl3pPr algn="r" defTabSz="455613" rtl="0" eaLnBrk="1" fontAlgn="base" hangingPunct="1">
              <a:spcBef>
                <a:spcPct val="0"/>
              </a:spcBef>
              <a:spcAft>
                <a:spcPct val="0"/>
              </a:spcAft>
              <a:defRPr sz="2400">
                <a:solidFill>
                  <a:srgbClr val="983C3A"/>
                </a:solidFill>
                <a:latin typeface="Calibri" pitchFamily="34" charset="0"/>
              </a:defRPr>
            </a:lvl3pPr>
            <a:lvl4pPr algn="r" defTabSz="455613" rtl="0" eaLnBrk="1" fontAlgn="base" hangingPunct="1">
              <a:spcBef>
                <a:spcPct val="0"/>
              </a:spcBef>
              <a:spcAft>
                <a:spcPct val="0"/>
              </a:spcAft>
              <a:defRPr sz="2400">
                <a:solidFill>
                  <a:srgbClr val="983C3A"/>
                </a:solidFill>
                <a:latin typeface="Calibri" pitchFamily="34" charset="0"/>
              </a:defRPr>
            </a:lvl4pPr>
            <a:lvl5pPr algn="r" defTabSz="455613" rtl="0" eaLnBrk="1" fontAlgn="base" hangingPunct="1">
              <a:spcBef>
                <a:spcPct val="0"/>
              </a:spcBef>
              <a:spcAft>
                <a:spcPct val="0"/>
              </a:spcAft>
              <a:defRPr sz="2400">
                <a:solidFill>
                  <a:srgbClr val="983C3A"/>
                </a:solidFill>
                <a:latin typeface="Calibri" pitchFamily="34" charset="0"/>
              </a:defRPr>
            </a:lvl5pPr>
            <a:lvl6pPr marL="457200" algn="r" defTabSz="455613" rtl="0" eaLnBrk="1" fontAlgn="base" hangingPunct="1">
              <a:spcBef>
                <a:spcPct val="0"/>
              </a:spcBef>
              <a:spcAft>
                <a:spcPct val="0"/>
              </a:spcAft>
              <a:defRPr sz="2400">
                <a:solidFill>
                  <a:srgbClr val="983C3A"/>
                </a:solidFill>
                <a:latin typeface="Calibri" pitchFamily="34" charset="0"/>
              </a:defRPr>
            </a:lvl6pPr>
            <a:lvl7pPr marL="914400" algn="r" defTabSz="455613" rtl="0" eaLnBrk="1" fontAlgn="base" hangingPunct="1">
              <a:spcBef>
                <a:spcPct val="0"/>
              </a:spcBef>
              <a:spcAft>
                <a:spcPct val="0"/>
              </a:spcAft>
              <a:defRPr sz="2400">
                <a:solidFill>
                  <a:srgbClr val="983C3A"/>
                </a:solidFill>
                <a:latin typeface="Calibri" pitchFamily="34" charset="0"/>
              </a:defRPr>
            </a:lvl7pPr>
            <a:lvl8pPr marL="1371600" algn="r" defTabSz="455613" rtl="0" eaLnBrk="1" fontAlgn="base" hangingPunct="1">
              <a:spcBef>
                <a:spcPct val="0"/>
              </a:spcBef>
              <a:spcAft>
                <a:spcPct val="0"/>
              </a:spcAft>
              <a:defRPr sz="2400">
                <a:solidFill>
                  <a:srgbClr val="983C3A"/>
                </a:solidFill>
                <a:latin typeface="Calibri" pitchFamily="34" charset="0"/>
              </a:defRPr>
            </a:lvl8pPr>
            <a:lvl9pPr marL="1828800" algn="r" defTabSz="455613" rtl="0" eaLnBrk="1" fontAlgn="base" hangingPunct="1">
              <a:spcBef>
                <a:spcPct val="0"/>
              </a:spcBef>
              <a:spcAft>
                <a:spcPct val="0"/>
              </a:spcAft>
              <a:defRPr sz="2400">
                <a:solidFill>
                  <a:srgbClr val="983C3A"/>
                </a:solidFill>
                <a:latin typeface="Calibri" pitchFamily="34" charset="0"/>
              </a:defRPr>
            </a:lvl9p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s-MX" sz="2000" b="1" i="0" u="none" strike="noStrike" kern="1200" cap="all" spc="0" normalizeH="0" baseline="0" noProof="0">
                <a:ln>
                  <a:noFill/>
                </a:ln>
                <a:solidFill>
                  <a:srgbClr val="FFFFFF"/>
                </a:solidFill>
                <a:effectLst/>
                <a:uLnTx/>
                <a:uFillTx/>
                <a:latin typeface="Century Gothic"/>
                <a:ea typeface="+mj-ea"/>
              </a:rPr>
              <a:t>Información sobre solicitud de cuentas de acceso institucional </a:t>
            </a:r>
          </a:p>
        </p:txBody>
      </p:sp>
      <p:sp>
        <p:nvSpPr>
          <p:cNvPr id="11" name="CuadroTexto 10">
            <a:extLst>
              <a:ext uri="{FF2B5EF4-FFF2-40B4-BE49-F238E27FC236}">
                <a16:creationId xmlns:a16="http://schemas.microsoft.com/office/drawing/2014/main" id="{6ACC3C50-ABBD-4404-8E0C-CD5F612530EF}"/>
              </a:ext>
            </a:extLst>
          </p:cNvPr>
          <p:cNvSpPr txBox="1"/>
          <p:nvPr/>
        </p:nvSpPr>
        <p:spPr>
          <a:xfrm>
            <a:off x="548640" y="4427270"/>
            <a:ext cx="10637520" cy="697050"/>
          </a:xfrm>
          <a:prstGeom prst="rect">
            <a:avLst/>
          </a:prstGeom>
          <a:noFill/>
        </p:spPr>
        <p:txBody>
          <a:bodyPr wrap="square" lIns="91440" tIns="45720" rIns="91440" bIns="45720" anchor="t">
            <a:spAutoFit/>
          </a:bodyPr>
          <a:lstStyle/>
          <a:p>
            <a:pPr algn="just">
              <a:lnSpc>
                <a:spcPct val="150000"/>
              </a:lnSpc>
              <a:defRPr/>
            </a:pPr>
            <a:r>
              <a:rPr kumimoji="0" lang="es-MX" sz="1400" b="1" i="0" u="none" strike="noStrike" kern="1200" cap="none" spc="0" normalizeH="0" baseline="0" noProof="0">
                <a:ln>
                  <a:noFill/>
                </a:ln>
                <a:solidFill>
                  <a:schemeClr val="accent1"/>
                </a:solidFill>
                <a:effectLst/>
                <a:uLnTx/>
                <a:uFillTx/>
                <a:latin typeface="Century Gothic"/>
                <a:ea typeface="+mn-ea"/>
                <a:cs typeface="+mn-cs"/>
              </a:rPr>
              <a:t>El personal del </a:t>
            </a:r>
            <a:r>
              <a:rPr lang="es-MX" sz="1400" b="1">
                <a:solidFill>
                  <a:schemeClr val="accent1"/>
                </a:solidFill>
                <a:latin typeface="Century Gothic"/>
              </a:rPr>
              <a:t>OPLE</a:t>
            </a:r>
            <a:r>
              <a:rPr kumimoji="0" lang="es-MX" sz="1400" b="1" i="0" u="none" strike="noStrike" kern="1200" cap="none" spc="0" normalizeH="0" baseline="0" noProof="0">
                <a:ln>
                  <a:noFill/>
                </a:ln>
                <a:solidFill>
                  <a:schemeClr val="accent1"/>
                </a:solidFill>
                <a:effectLst/>
                <a:uLnTx/>
                <a:uFillTx/>
                <a:latin typeface="Century Gothic"/>
                <a:ea typeface="+mn-ea"/>
                <a:cs typeface="+mn-cs"/>
              </a:rPr>
              <a:t> podrá solicitar las cuentas que requiera para ingresar al Sistema de Captación de Datos para Procesos de Participación Ciudadana y Actores Políticos. </a:t>
            </a:r>
            <a:endParaRPr kumimoji="0" lang="es-ES_tradnl" sz="1400" b="1" i="0" u="none" strike="noStrike" kern="1200" cap="none" spc="0" normalizeH="0" baseline="0" noProof="0">
              <a:ln>
                <a:noFill/>
              </a:ln>
              <a:solidFill>
                <a:schemeClr val="accent1"/>
              </a:solidFill>
              <a:effectLst/>
              <a:uLnTx/>
              <a:uFillTx/>
              <a:latin typeface="Century Gothic"/>
              <a:ea typeface="+mn-ea"/>
              <a:cs typeface="+mn-cs"/>
            </a:endParaRPr>
          </a:p>
        </p:txBody>
      </p:sp>
      <p:pic>
        <p:nvPicPr>
          <p:cNvPr id="2" name="Imagen 1" descr="Interfaz de usuario gráfica, Gráfico&#10;&#10;El contenido generado por inteligencia artificial puede ser incorrecto.">
            <a:extLst>
              <a:ext uri="{FF2B5EF4-FFF2-40B4-BE49-F238E27FC236}">
                <a16:creationId xmlns:a16="http://schemas.microsoft.com/office/drawing/2014/main" id="{E3D478F4-7C8A-0389-35BB-62558852AC01}"/>
              </a:ext>
            </a:extLst>
          </p:cNvPr>
          <p:cNvPicPr>
            <a:picLocks noChangeAspect="1"/>
          </p:cNvPicPr>
          <p:nvPr/>
        </p:nvPicPr>
        <p:blipFill>
          <a:blip r:embed="rId2">
            <a:clrChange>
              <a:clrFrom>
                <a:srgbClr val="EFEFF1"/>
              </a:clrFrom>
              <a:clrTo>
                <a:srgbClr val="EFEFF1">
                  <a:alpha val="0"/>
                </a:srgbClr>
              </a:clrTo>
            </a:clrChange>
          </a:blip>
          <a:stretch>
            <a:fillRect/>
          </a:stretch>
        </p:blipFill>
        <p:spPr>
          <a:xfrm>
            <a:off x="4035374" y="330078"/>
            <a:ext cx="4121253" cy="2694666"/>
          </a:xfrm>
          <a:prstGeom prst="rect">
            <a:avLst/>
          </a:prstGeom>
        </p:spPr>
      </p:pic>
      <p:sp>
        <p:nvSpPr>
          <p:cNvPr id="4" name="Marcador de número de diapositiva 3">
            <a:extLst>
              <a:ext uri="{FF2B5EF4-FFF2-40B4-BE49-F238E27FC236}">
                <a16:creationId xmlns:a16="http://schemas.microsoft.com/office/drawing/2014/main" id="{BAD7FCA9-6117-439B-2F1A-575129FE0304}"/>
              </a:ext>
            </a:extLst>
          </p:cNvPr>
          <p:cNvSpPr>
            <a:spLocks noGrp="1"/>
          </p:cNvSpPr>
          <p:nvPr>
            <p:ph type="sldNum" sz="quarter" idx="4"/>
          </p:nvPr>
        </p:nvSpPr>
        <p:spPr/>
        <p:txBody>
          <a:bodyPr/>
          <a:lstStyle/>
          <a:p>
            <a:fld id="{48F63A3B-78C7-47BE-AE5E-E10140E04643}" type="slidenum">
              <a:rPr lang="en-US" smtClean="0"/>
              <a:pPr/>
              <a:t>42</a:t>
            </a:fld>
            <a:endParaRPr lang="en-US"/>
          </a:p>
        </p:txBody>
      </p:sp>
    </p:spTree>
    <p:extLst>
      <p:ext uri="{BB962C8B-B14F-4D97-AF65-F5344CB8AC3E}">
        <p14:creationId xmlns:p14="http://schemas.microsoft.com/office/powerpoint/2010/main" val="540325386"/>
      </p:ext>
    </p:extLst>
  </p:cSld>
  <p:clrMapOvr>
    <a:masterClrMapping/>
  </p:clrMapOvr>
  <p:transition spd="slow">
    <p:push dir="u"/>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2">
            <a:extLst>
              <a:ext uri="{FF2B5EF4-FFF2-40B4-BE49-F238E27FC236}">
                <a16:creationId xmlns:a16="http://schemas.microsoft.com/office/drawing/2014/main" id="{C60462F3-3022-9880-920E-AD8D77D86BCD}"/>
              </a:ext>
            </a:extLst>
          </p:cNvPr>
          <p:cNvSpPr>
            <a:spLocks noGrp="1"/>
          </p:cNvSpPr>
          <p:nvPr>
            <p:ph type="title"/>
          </p:nvPr>
        </p:nvSpPr>
        <p:spPr/>
        <p:txBody>
          <a:bodyPr>
            <a:noAutofit/>
          </a:bodyPr>
          <a:lstStyle/>
          <a:p>
            <a:r>
              <a:rPr lang="es-MX" sz="2000">
                <a:solidFill>
                  <a:srgbClr val="5A3A72"/>
                </a:solidFill>
                <a:latin typeface="Century Gothic"/>
                <a:cs typeface="+mn-cs"/>
              </a:rPr>
              <a:t>Información sobre solicitud de cuentas de acceso institucional </a:t>
            </a:r>
            <a:endParaRPr lang="es-MX" sz="2000">
              <a:solidFill>
                <a:srgbClr val="5A3A72"/>
              </a:solidFill>
              <a:cs typeface="+mn-cs"/>
            </a:endParaRPr>
          </a:p>
        </p:txBody>
      </p:sp>
      <p:sp>
        <p:nvSpPr>
          <p:cNvPr id="5" name="Marcador de contenido 1">
            <a:extLst>
              <a:ext uri="{FF2B5EF4-FFF2-40B4-BE49-F238E27FC236}">
                <a16:creationId xmlns:a16="http://schemas.microsoft.com/office/drawing/2014/main" id="{AB75B1EF-0E1D-2AEA-9AE3-E28941041C38}"/>
              </a:ext>
            </a:extLst>
          </p:cNvPr>
          <p:cNvSpPr>
            <a:spLocks noGrp="1"/>
          </p:cNvSpPr>
          <p:nvPr>
            <p:ph idx="1"/>
          </p:nvPr>
        </p:nvSpPr>
        <p:spPr/>
        <p:txBody>
          <a:bodyPr vert="horz" lIns="91440" tIns="45720" rIns="91440" bIns="45720" rtlCol="0" anchor="t">
            <a:noAutofit/>
          </a:bodyPr>
          <a:lstStyle/>
          <a:p>
            <a:pPr marL="0" indent="0" algn="just">
              <a:spcAft>
                <a:spcPts val="200"/>
              </a:spcAft>
              <a:buNone/>
            </a:pPr>
            <a:r>
              <a:rPr lang="es-MX" sz="1600">
                <a:solidFill>
                  <a:schemeClr val="accent1"/>
                </a:solidFill>
                <a:latin typeface="Century Gothic"/>
              </a:rPr>
              <a:t>Es necesario que el </a:t>
            </a:r>
            <a:r>
              <a:rPr lang="es-MX" sz="1600" b="1">
                <a:solidFill>
                  <a:schemeClr val="accent1"/>
                </a:solidFill>
                <a:latin typeface="Century Gothic"/>
              </a:rPr>
              <a:t>OPLE solicite al INE las cuentas que considere necesarias para acceder a las funcionalidades del Sistema</a:t>
            </a:r>
            <a:r>
              <a:rPr lang="es-MX" sz="1600">
                <a:solidFill>
                  <a:schemeClr val="accent1"/>
                </a:solidFill>
                <a:latin typeface="Century Gothic"/>
              </a:rPr>
              <a:t>, por lo que se deberá de </a:t>
            </a:r>
            <a:r>
              <a:rPr lang="es-MX" sz="1600" b="1">
                <a:solidFill>
                  <a:schemeClr val="accent1"/>
                </a:solidFill>
                <a:latin typeface="Century Gothic"/>
              </a:rPr>
              <a:t>solicitar formalmente (mediante oficio) la entrega de cuentas </a:t>
            </a:r>
            <a:r>
              <a:rPr lang="es-MX" sz="1600">
                <a:solidFill>
                  <a:schemeClr val="accent1"/>
                </a:solidFill>
                <a:latin typeface="Century Gothic"/>
              </a:rPr>
              <a:t>(cuentas con domino @ine.mx) </a:t>
            </a:r>
            <a:r>
              <a:rPr lang="es-MX" sz="1600" b="1">
                <a:solidFill>
                  <a:schemeClr val="accent1"/>
                </a:solidFill>
                <a:latin typeface="Century Gothic"/>
              </a:rPr>
              <a:t>y registro de usuarios en el Sistema</a:t>
            </a:r>
            <a:r>
              <a:rPr lang="es-MX" sz="1600">
                <a:solidFill>
                  <a:schemeClr val="accent1"/>
                </a:solidFill>
                <a:latin typeface="Century Gothic"/>
              </a:rPr>
              <a:t>, con la finalidad de que pueda efectuar las siguientes actividades:</a:t>
            </a:r>
          </a:p>
          <a:p>
            <a:pPr marL="0" indent="0" algn="just">
              <a:spcAft>
                <a:spcPts val="200"/>
              </a:spcAft>
              <a:buNone/>
            </a:pPr>
            <a:endParaRPr lang="es-MX" sz="1600">
              <a:solidFill>
                <a:schemeClr val="accent1"/>
              </a:solidFill>
              <a:latin typeface="Century Gothic"/>
            </a:endParaRPr>
          </a:p>
          <a:p>
            <a:pPr algn="just">
              <a:lnSpc>
                <a:spcPct val="150000"/>
              </a:lnSpc>
              <a:spcBef>
                <a:spcPts val="0"/>
              </a:spcBef>
              <a:buFont typeface="Wingdings" panose="05000000000000000000" pitchFamily="2" charset="2"/>
              <a:buChar char="Ø"/>
            </a:pPr>
            <a:r>
              <a:rPr lang="es-MX" sz="1600">
                <a:solidFill>
                  <a:schemeClr val="accent1"/>
                </a:solidFill>
                <a:latin typeface="Century Gothic"/>
              </a:rPr>
              <a:t>Registro del periodo de uso de la aplicación móvil para su Proceso.</a:t>
            </a:r>
            <a:endParaRPr lang="es-MX" sz="1600">
              <a:solidFill>
                <a:schemeClr val="accent1"/>
              </a:solidFill>
              <a:latin typeface="Century Gothic" panose="020B0502020202020204" pitchFamily="34" charset="0"/>
            </a:endParaRPr>
          </a:p>
          <a:p>
            <a:pPr algn="just">
              <a:lnSpc>
                <a:spcPct val="150000"/>
              </a:lnSpc>
              <a:spcBef>
                <a:spcPts val="0"/>
              </a:spcBef>
              <a:buFont typeface="Wingdings" panose="05000000000000000000" pitchFamily="2" charset="2"/>
              <a:buChar char="Ø"/>
            </a:pPr>
            <a:r>
              <a:rPr lang="es-MX" sz="1600">
                <a:solidFill>
                  <a:schemeClr val="accent1"/>
                </a:solidFill>
                <a:latin typeface="Century Gothic"/>
              </a:rPr>
              <a:t>Generación de Reportes de Avance con información preliminar. </a:t>
            </a:r>
            <a:endParaRPr lang="es-MX" sz="1600">
              <a:solidFill>
                <a:schemeClr val="accent1"/>
              </a:solidFill>
              <a:latin typeface="Century Gothic" panose="020B0502020202020204" pitchFamily="34" charset="0"/>
            </a:endParaRPr>
          </a:p>
          <a:p>
            <a:pPr algn="just">
              <a:lnSpc>
                <a:spcPct val="150000"/>
              </a:lnSpc>
              <a:spcBef>
                <a:spcPts val="0"/>
              </a:spcBef>
              <a:buFont typeface="Wingdings" panose="05000000000000000000" pitchFamily="2" charset="2"/>
              <a:buChar char="Ø"/>
            </a:pPr>
            <a:r>
              <a:rPr lang="es-MX" sz="1600">
                <a:solidFill>
                  <a:schemeClr val="accent1"/>
                </a:solidFill>
                <a:latin typeface="Century Gothic"/>
              </a:rPr>
              <a:t>Revisión de los registros de los Auxiliares.</a:t>
            </a:r>
          </a:p>
          <a:p>
            <a:pPr algn="just">
              <a:lnSpc>
                <a:spcPct val="150000"/>
              </a:lnSpc>
              <a:spcBef>
                <a:spcPts val="0"/>
              </a:spcBef>
              <a:buFont typeface="Wingdings" panose="05000000000000000000" pitchFamily="2" charset="2"/>
              <a:buChar char="Ø"/>
            </a:pPr>
            <a:r>
              <a:rPr lang="es-MX" sz="1600">
                <a:solidFill>
                  <a:schemeClr val="accent1"/>
                </a:solidFill>
                <a:latin typeface="Century Gothic"/>
              </a:rPr>
              <a:t>Asignación de registros para revisión de Mesa de Control y Garantía de Audiencia.</a:t>
            </a:r>
          </a:p>
          <a:p>
            <a:pPr algn="just">
              <a:lnSpc>
                <a:spcPct val="150000"/>
              </a:lnSpc>
              <a:spcBef>
                <a:spcPts val="0"/>
              </a:spcBef>
              <a:buFont typeface="Wingdings" panose="05000000000000000000" pitchFamily="2" charset="2"/>
              <a:buChar char="Ø"/>
            </a:pPr>
            <a:r>
              <a:rPr lang="es-MX" sz="1600">
                <a:solidFill>
                  <a:schemeClr val="accent1"/>
                </a:solidFill>
                <a:latin typeface="Century Gothic"/>
              </a:rPr>
              <a:t>Atención de la Mesa de Control para la revisión y clarificación de los apoyos ciudadanos recibidos a través del Sistema de Captación.</a:t>
            </a:r>
          </a:p>
          <a:p>
            <a:pPr algn="just">
              <a:lnSpc>
                <a:spcPct val="150000"/>
              </a:lnSpc>
              <a:spcBef>
                <a:spcPts val="0"/>
              </a:spcBef>
              <a:buFont typeface="Wingdings" panose="05000000000000000000" pitchFamily="2" charset="2"/>
              <a:buChar char="Ø"/>
            </a:pPr>
            <a:r>
              <a:rPr lang="es-MX" sz="1600">
                <a:solidFill>
                  <a:schemeClr val="accent1"/>
                </a:solidFill>
                <a:latin typeface="Century Gothic"/>
              </a:rPr>
              <a:t>Atención de las garantías de audiencia para la revisión normativa de los apoyos ciudadanos con inconsistencia.</a:t>
            </a:r>
          </a:p>
          <a:p>
            <a:pPr marL="0" indent="0" algn="just">
              <a:buNone/>
            </a:pPr>
            <a:endParaRPr lang="es-MX" sz="1600">
              <a:solidFill>
                <a:schemeClr val="accent1"/>
              </a:solidFill>
              <a:latin typeface="Century Gothic" panose="020B0502020202020204" pitchFamily="34" charset="0"/>
              <a:ea typeface="+mj-ea"/>
            </a:endParaRPr>
          </a:p>
        </p:txBody>
      </p:sp>
    </p:spTree>
    <p:extLst>
      <p:ext uri="{BB962C8B-B14F-4D97-AF65-F5344CB8AC3E}">
        <p14:creationId xmlns:p14="http://schemas.microsoft.com/office/powerpoint/2010/main" val="317151988"/>
      </p:ext>
    </p:extLst>
  </p:cSld>
  <p:clrMapOvr>
    <a:masterClrMapping/>
  </p:clrMapOvr>
  <p:transition spd="slow">
    <p:push dir="u"/>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5A07FB2A-373F-9A7C-4BC8-35BF0DC75B50}"/>
              </a:ext>
            </a:extLst>
          </p:cNvPr>
          <p:cNvSpPr>
            <a:spLocks noGrp="1"/>
          </p:cNvSpPr>
          <p:nvPr>
            <p:ph type="title"/>
          </p:nvPr>
        </p:nvSpPr>
        <p:spPr/>
        <p:txBody>
          <a:bodyPr>
            <a:normAutofit/>
          </a:bodyPr>
          <a:lstStyle/>
          <a:p>
            <a:r>
              <a:rPr lang="es-MX" sz="2300"/>
              <a:t>Información sobre solicitud de cuentas de acceso institucional</a:t>
            </a:r>
          </a:p>
        </p:txBody>
      </p:sp>
      <p:sp>
        <p:nvSpPr>
          <p:cNvPr id="7" name="Marcador de contenido 1">
            <a:extLst>
              <a:ext uri="{FF2B5EF4-FFF2-40B4-BE49-F238E27FC236}">
                <a16:creationId xmlns:a16="http://schemas.microsoft.com/office/drawing/2014/main" id="{817896B6-08B5-4BF6-BB73-2DACDD77AC1B}"/>
              </a:ext>
            </a:extLst>
          </p:cNvPr>
          <p:cNvSpPr>
            <a:spLocks noGrp="1"/>
          </p:cNvSpPr>
          <p:nvPr>
            <p:ph idx="1"/>
          </p:nvPr>
        </p:nvSpPr>
        <p:spPr>
          <a:xfrm>
            <a:off x="838200" y="2318327"/>
            <a:ext cx="10515600" cy="3858636"/>
          </a:xfrm>
        </p:spPr>
        <p:txBody>
          <a:bodyPr vert="horz" lIns="91440" tIns="45720" rIns="91440" bIns="45720" rtlCol="0" anchor="t">
            <a:normAutofit/>
          </a:bodyPr>
          <a:lstStyle/>
          <a:p>
            <a:pPr algn="just">
              <a:buAutoNum type="alphaLcParenR"/>
            </a:pPr>
            <a:endParaRPr lang="es-MX" sz="1600">
              <a:solidFill>
                <a:schemeClr val="accent1"/>
              </a:solidFill>
              <a:latin typeface="Century Gothic" panose="020B0502020202020204" pitchFamily="34" charset="0"/>
            </a:endParaRPr>
          </a:p>
          <a:p>
            <a:pPr marL="355600" indent="-285750" algn="just" defTabSz="457200">
              <a:buFont typeface="Wingdings" panose="05000000000000000000" pitchFamily="2" charset="2"/>
              <a:buChar char="Ø"/>
            </a:pPr>
            <a:r>
              <a:rPr lang="es-MX" sz="1600">
                <a:solidFill>
                  <a:schemeClr val="accent1"/>
                </a:solidFill>
                <a:latin typeface="Century Gothic"/>
                <a:ea typeface="+mj-ea"/>
              </a:rPr>
              <a:t>El INE una vez </a:t>
            </a:r>
            <a:r>
              <a:rPr lang="es-MX" sz="1600" b="1">
                <a:solidFill>
                  <a:schemeClr val="accent1"/>
                </a:solidFill>
                <a:latin typeface="Century Gothic"/>
                <a:ea typeface="+mj-ea"/>
              </a:rPr>
              <a:t>recibido el oficio remitirá a la cuenta de correo electrónico </a:t>
            </a:r>
            <a:r>
              <a:rPr lang="es-MX" sz="1600" b="1" u="sng">
                <a:solidFill>
                  <a:schemeClr val="accent1"/>
                </a:solidFill>
                <a:latin typeface="Century Gothic"/>
                <a:ea typeface="+mj-ea"/>
              </a:rPr>
              <a:t>institucional</a:t>
            </a:r>
            <a:r>
              <a:rPr lang="es-MX" sz="1600" b="1">
                <a:solidFill>
                  <a:schemeClr val="accent1"/>
                </a:solidFill>
                <a:latin typeface="Century Gothic"/>
                <a:ea typeface="+mj-ea"/>
              </a:rPr>
              <a:t> proporcionada por el OPLE a cada funcionario o funcionaria, el usuario y contraseña que se le ha asignado</a:t>
            </a:r>
            <a:r>
              <a:rPr lang="es-MX" sz="1600">
                <a:solidFill>
                  <a:schemeClr val="accent1"/>
                </a:solidFill>
                <a:latin typeface="Century Gothic"/>
                <a:ea typeface="+mj-ea"/>
              </a:rPr>
              <a:t> asimismo remitirá, el documento denominado </a:t>
            </a:r>
            <a:r>
              <a:rPr lang="es-MX" sz="1600" b="1">
                <a:solidFill>
                  <a:schemeClr val="accent1"/>
                </a:solidFill>
                <a:latin typeface="Century Gothic"/>
                <a:ea typeface="+mj-ea"/>
              </a:rPr>
              <a:t>“Declaración de Confidencialidad” </a:t>
            </a:r>
            <a:r>
              <a:rPr lang="es-MX" sz="1600">
                <a:solidFill>
                  <a:schemeClr val="accent1"/>
                </a:solidFill>
                <a:latin typeface="Century Gothic"/>
                <a:ea typeface="+mj-ea"/>
              </a:rPr>
              <a:t>que deberá ser requisitado por cada funcionaria o funcionario que haga uso del Sistema de Captación y que deberá de enviar a la cuenta de correo electrónico:</a:t>
            </a:r>
          </a:p>
          <a:p>
            <a:pPr marL="803275" indent="0" algn="ctr" defTabSz="457200">
              <a:buNone/>
            </a:pPr>
            <a:r>
              <a:rPr lang="es-MX" sz="1600">
                <a:solidFill>
                  <a:srgbClr val="641345"/>
                </a:solidFill>
                <a:latin typeface="Century Gothic"/>
                <a:ea typeface="+mj-ea"/>
              </a:rPr>
              <a:t>                </a:t>
            </a:r>
            <a:r>
              <a:rPr lang="es-MX" sz="1600" b="1" u="sng">
                <a:solidFill>
                  <a:srgbClr val="00B0F0"/>
                </a:solidFill>
                <a:latin typeface="Century Gothic"/>
                <a:ea typeface="+mj-ea"/>
                <a:hlinkClick r:id="rId2"/>
              </a:rPr>
              <a:t>rosalinda</a:t>
            </a:r>
            <a:r>
              <a:rPr lang="es-MX" sz="1600" b="1">
                <a:solidFill>
                  <a:srgbClr val="00B0F0"/>
                </a:solidFill>
                <a:latin typeface="Century Gothic"/>
                <a:ea typeface="+mj-ea"/>
                <a:hlinkClick r:id="rId2"/>
              </a:rPr>
              <a:t>.moreno@ine.mx</a:t>
            </a:r>
            <a:endParaRPr lang="es-MX" sz="1600" b="1">
              <a:solidFill>
                <a:srgbClr val="641345"/>
              </a:solidFill>
              <a:latin typeface="Century Gothic"/>
              <a:ea typeface="+mj-ea"/>
            </a:endParaRPr>
          </a:p>
          <a:p>
            <a:pPr marL="355600" indent="0" algn="just" defTabSz="457200">
              <a:buNone/>
            </a:pPr>
            <a:r>
              <a:rPr lang="es-MX" sz="1600">
                <a:solidFill>
                  <a:schemeClr val="accent1"/>
                </a:solidFill>
                <a:latin typeface="Century Gothic" panose="020B0502020202020204" pitchFamily="34" charset="0"/>
                <a:ea typeface="+mj-ea"/>
              </a:rPr>
              <a:t>Una vez </a:t>
            </a:r>
            <a:r>
              <a:rPr lang="es-MX" sz="1600" b="1">
                <a:solidFill>
                  <a:schemeClr val="accent1"/>
                </a:solidFill>
                <a:latin typeface="Century Gothic" panose="020B0502020202020204" pitchFamily="34" charset="0"/>
                <a:ea typeface="+mj-ea"/>
              </a:rPr>
              <a:t>recibida la documentación completa debidamente requisitada y firmada por la o el funcionario, el INE procederá a efectuar el alta </a:t>
            </a:r>
            <a:r>
              <a:rPr lang="es-MX" sz="1600">
                <a:solidFill>
                  <a:schemeClr val="accent1"/>
                </a:solidFill>
                <a:latin typeface="Century Gothic" panose="020B0502020202020204" pitchFamily="34" charset="0"/>
                <a:ea typeface="+mj-ea"/>
              </a:rPr>
              <a:t>en el Sistema de Captación. </a:t>
            </a:r>
          </a:p>
          <a:p>
            <a:pPr marL="355600" indent="-285750" algn="just" defTabSz="457200">
              <a:buFont typeface="Wingdings" panose="05000000000000000000" pitchFamily="2" charset="2"/>
              <a:buChar char="Ø"/>
            </a:pPr>
            <a:r>
              <a:rPr lang="es-MX" sz="1600">
                <a:solidFill>
                  <a:schemeClr val="accent1"/>
                </a:solidFill>
                <a:latin typeface="Century Gothic" panose="020B0502020202020204" pitchFamily="34" charset="0"/>
                <a:ea typeface="+mj-ea"/>
              </a:rPr>
              <a:t>Queda estrictamente prohibido que las y los funcionarios a quienes se les asigne una cuenta con dominio @ine.mx, compartan su usuario y contraseña para el acceso al Portal Web a personal al que no fue autorizado su acceso. </a:t>
            </a:r>
          </a:p>
        </p:txBody>
      </p:sp>
      <p:sp>
        <p:nvSpPr>
          <p:cNvPr id="6" name="CuadroTexto 5">
            <a:extLst>
              <a:ext uri="{FF2B5EF4-FFF2-40B4-BE49-F238E27FC236}">
                <a16:creationId xmlns:a16="http://schemas.microsoft.com/office/drawing/2014/main" id="{13370A60-2A8C-F6B8-3F70-C964D308ECB9}"/>
              </a:ext>
            </a:extLst>
          </p:cNvPr>
          <p:cNvSpPr txBox="1"/>
          <p:nvPr/>
        </p:nvSpPr>
        <p:spPr>
          <a:xfrm>
            <a:off x="4463390" y="1124525"/>
            <a:ext cx="6624350" cy="1384995"/>
          </a:xfrm>
          <a:prstGeom prst="rect">
            <a:avLst/>
          </a:prstGeom>
          <a:noFill/>
        </p:spPr>
        <p:txBody>
          <a:bodyPr wrap="square">
            <a:spAutoFit/>
          </a:bodyPr>
          <a:lstStyle/>
          <a:p>
            <a:pPr marL="1089025"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MX" sz="1400" b="0" i="0" u="none" strike="noStrike" kern="1200" cap="none" spc="0" normalizeH="0" baseline="0" noProof="0">
                <a:ln>
                  <a:noFill/>
                </a:ln>
                <a:solidFill>
                  <a:schemeClr val="accent1"/>
                </a:solidFill>
                <a:effectLst/>
                <a:uLnTx/>
                <a:uFillTx/>
                <a:latin typeface="Century Gothic"/>
                <a:ea typeface="+mn-ea"/>
                <a:cs typeface="+mn-cs"/>
              </a:rPr>
              <a:t>Nombre completo del funcionario o funcionaria.</a:t>
            </a:r>
          </a:p>
          <a:p>
            <a:pPr marL="1089025"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MX" sz="1400" b="0" i="0" u="none" strike="noStrike" kern="1200" cap="none" spc="0" normalizeH="0" baseline="0" noProof="0">
                <a:ln>
                  <a:noFill/>
                </a:ln>
                <a:solidFill>
                  <a:schemeClr val="accent1"/>
                </a:solidFill>
                <a:effectLst/>
                <a:uLnTx/>
                <a:uFillTx/>
                <a:latin typeface="Century Gothic"/>
                <a:ea typeface="+mn-ea"/>
                <a:cs typeface="+mn-cs"/>
              </a:rPr>
              <a:t>Cargo o puesto que desempeña.</a:t>
            </a:r>
          </a:p>
          <a:p>
            <a:pPr marL="1089025"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MX" sz="1400" b="0" i="0" u="none" strike="noStrike" kern="1200" cap="none" spc="0" normalizeH="0" baseline="0" noProof="0">
                <a:ln>
                  <a:noFill/>
                </a:ln>
                <a:solidFill>
                  <a:schemeClr val="accent1"/>
                </a:solidFill>
                <a:effectLst/>
                <a:uLnTx/>
                <a:uFillTx/>
                <a:latin typeface="Century Gothic"/>
                <a:ea typeface="+mn-ea"/>
                <a:cs typeface="+mn-cs"/>
              </a:rPr>
              <a:t>Cuenta de correo electrónico institucional (del OPL).</a:t>
            </a:r>
          </a:p>
          <a:p>
            <a:pPr marL="1089025"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MX" sz="1400" b="0" i="0" u="none" strike="noStrike" kern="1200" cap="none" spc="0" normalizeH="0" baseline="0" noProof="0">
                <a:ln>
                  <a:noFill/>
                </a:ln>
                <a:solidFill>
                  <a:schemeClr val="accent1"/>
                </a:solidFill>
                <a:effectLst/>
                <a:uLnTx/>
                <a:uFillTx/>
                <a:latin typeface="Century Gothic"/>
                <a:ea typeface="+mn-ea"/>
                <a:cs typeface="+mn-cs"/>
              </a:rPr>
              <a:t>Rol, de cada uno de los usuarios.</a:t>
            </a:r>
          </a:p>
          <a:p>
            <a:pPr marL="1089025"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MX" sz="1400" b="0" i="0" u="none" strike="noStrike" kern="1200" cap="none" spc="0" normalizeH="0" baseline="0" noProof="0">
                <a:ln>
                  <a:noFill/>
                </a:ln>
                <a:solidFill>
                  <a:schemeClr val="accent1"/>
                </a:solidFill>
                <a:effectLst/>
                <a:uLnTx/>
                <a:uFillTx/>
                <a:latin typeface="Century Gothic"/>
                <a:ea typeface="+mn-ea"/>
                <a:cs typeface="+mn-cs"/>
              </a:rPr>
              <a:t>Número telefónico.</a:t>
            </a:r>
          </a:p>
          <a:p>
            <a:pPr marL="1089025"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MX" sz="1400" b="0" i="0" u="none" strike="noStrike" kern="1200" cap="none" spc="0" normalizeH="0" baseline="0" noProof="0">
                <a:ln>
                  <a:noFill/>
                </a:ln>
                <a:solidFill>
                  <a:schemeClr val="accent1"/>
                </a:solidFill>
                <a:effectLst/>
                <a:uLnTx/>
                <a:uFillTx/>
                <a:latin typeface="Century Gothic"/>
                <a:ea typeface="+mn-ea"/>
                <a:cs typeface="+mn-cs"/>
              </a:rPr>
              <a:t>El oficio va dirigido vía SIVOPLE a la DERFE.</a:t>
            </a:r>
          </a:p>
        </p:txBody>
      </p:sp>
      <p:sp>
        <p:nvSpPr>
          <p:cNvPr id="8" name="Pentágono 7">
            <a:extLst>
              <a:ext uri="{FF2B5EF4-FFF2-40B4-BE49-F238E27FC236}">
                <a16:creationId xmlns:a16="http://schemas.microsoft.com/office/drawing/2014/main" id="{9C11AEF0-15B0-1A49-990A-E3A3257F95D4}"/>
              </a:ext>
            </a:extLst>
          </p:cNvPr>
          <p:cNvSpPr/>
          <p:nvPr/>
        </p:nvSpPr>
        <p:spPr>
          <a:xfrm>
            <a:off x="2380627" y="5711813"/>
            <a:ext cx="7430745" cy="597372"/>
          </a:xfrm>
          <a:prstGeom prst="homePlate">
            <a:avLst/>
          </a:prstGeom>
          <a:solidFill>
            <a:schemeClr val="bg2">
              <a:lumMod val="20000"/>
              <a:lumOff val="80000"/>
            </a:schemeClr>
          </a:solidFill>
          <a:ln>
            <a:noFill/>
          </a:ln>
          <a:effectLst>
            <a:outerShdw blurRad="76200" dist="12700" dir="8100000" sy="-23000" kx="800400" algn="br"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MX" sz="1400" b="1" i="0" u="none" strike="noStrike" kern="1200" cap="none" spc="0" normalizeH="0" baseline="0" noProof="0">
                <a:ln>
                  <a:noFill/>
                </a:ln>
                <a:solidFill>
                  <a:schemeClr val="accent1"/>
                </a:solidFill>
                <a:effectLst/>
                <a:uLnTx/>
                <a:uFillTx/>
                <a:latin typeface="Century Gothic"/>
              </a:rPr>
              <a:t>Nota: Es responsabilidad del </a:t>
            </a:r>
            <a:r>
              <a:rPr lang="es-MX" sz="1400" b="1">
                <a:solidFill>
                  <a:schemeClr val="accent1"/>
                </a:solidFill>
                <a:latin typeface="Century Gothic"/>
              </a:rPr>
              <a:t>OPLE</a:t>
            </a:r>
            <a:r>
              <a:rPr kumimoji="0" lang="es-MX" sz="1400" b="1" i="0" u="none" strike="noStrike" kern="1200" cap="none" spc="0" normalizeH="0" baseline="0" noProof="0">
                <a:ln>
                  <a:noFill/>
                </a:ln>
                <a:solidFill>
                  <a:schemeClr val="accent1"/>
                </a:solidFill>
                <a:effectLst/>
                <a:uLnTx/>
                <a:uFillTx/>
                <a:latin typeface="Century Gothic"/>
              </a:rPr>
              <a:t>, así como de las y los funcionarios a quien se les asigne la cuenta de usuario el debido uso y resguardo que le den a la misma. </a:t>
            </a:r>
          </a:p>
        </p:txBody>
      </p:sp>
      <p:pic>
        <p:nvPicPr>
          <p:cNvPr id="10" name="Picture 6" descr="Las 4 Partes Esenciales de un Correo Electrónico">
            <a:extLst>
              <a:ext uri="{FF2B5EF4-FFF2-40B4-BE49-F238E27FC236}">
                <a16:creationId xmlns:a16="http://schemas.microsoft.com/office/drawing/2014/main" id="{7E0730B8-C117-2A47-27C6-A02C089DB8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11271" y="3835465"/>
            <a:ext cx="428286" cy="412180"/>
          </a:xfrm>
          <a:prstGeom prst="rect">
            <a:avLst/>
          </a:prstGeom>
          <a:noFill/>
          <a:extLst>
            <a:ext uri="{909E8E84-426E-40DD-AFC4-6F175D3DCCD1}">
              <a14:hiddenFill xmlns:a14="http://schemas.microsoft.com/office/drawing/2010/main">
                <a:solidFill>
                  <a:srgbClr val="FFFFFF"/>
                </a:solidFill>
              </a14:hiddenFill>
            </a:ext>
          </a:extLst>
        </p:spPr>
      </p:pic>
      <p:sp>
        <p:nvSpPr>
          <p:cNvPr id="12" name="Título 2">
            <a:extLst>
              <a:ext uri="{FF2B5EF4-FFF2-40B4-BE49-F238E27FC236}">
                <a16:creationId xmlns:a16="http://schemas.microsoft.com/office/drawing/2014/main" id="{CAA1EB54-8552-5D1E-E0E1-AFBB33B9E627}"/>
              </a:ext>
            </a:extLst>
          </p:cNvPr>
          <p:cNvSpPr txBox="1">
            <a:spLocks/>
          </p:cNvSpPr>
          <p:nvPr/>
        </p:nvSpPr>
        <p:spPr>
          <a:xfrm>
            <a:off x="1299882" y="1445451"/>
            <a:ext cx="3675530" cy="551950"/>
          </a:xfrm>
          <a:prstGeom prst="rect">
            <a:avLst/>
          </a:prstGeom>
        </p:spPr>
        <p:txBody>
          <a:bodyPr vert="horz" lIns="91429" tIns="45714" rIns="91429" bIns="45714" rtlCol="0" anchor="ctr">
            <a:noAutofit/>
          </a:bodyPr>
          <a:lstStyle>
            <a:lvl1pPr algn="r" defTabSz="455613" rtl="0" eaLnBrk="1" fontAlgn="base" hangingPunct="1">
              <a:spcBef>
                <a:spcPct val="0"/>
              </a:spcBef>
              <a:spcAft>
                <a:spcPct val="0"/>
              </a:spcAft>
              <a:defRPr sz="2400" kern="1200" cap="none">
                <a:solidFill>
                  <a:srgbClr val="641345"/>
                </a:solidFill>
                <a:latin typeface="Century Gothic"/>
                <a:ea typeface="+mj-ea"/>
                <a:cs typeface="Century Gothic"/>
              </a:defRPr>
            </a:lvl1pPr>
            <a:lvl2pPr algn="r" defTabSz="455613" rtl="0" eaLnBrk="1" fontAlgn="base" hangingPunct="1">
              <a:spcBef>
                <a:spcPct val="0"/>
              </a:spcBef>
              <a:spcAft>
                <a:spcPct val="0"/>
              </a:spcAft>
              <a:defRPr sz="2400">
                <a:solidFill>
                  <a:srgbClr val="983C3A"/>
                </a:solidFill>
                <a:latin typeface="Calibri" pitchFamily="34" charset="0"/>
              </a:defRPr>
            </a:lvl2pPr>
            <a:lvl3pPr algn="r" defTabSz="455613" rtl="0" eaLnBrk="1" fontAlgn="base" hangingPunct="1">
              <a:spcBef>
                <a:spcPct val="0"/>
              </a:spcBef>
              <a:spcAft>
                <a:spcPct val="0"/>
              </a:spcAft>
              <a:defRPr sz="2400">
                <a:solidFill>
                  <a:srgbClr val="983C3A"/>
                </a:solidFill>
                <a:latin typeface="Calibri" pitchFamily="34" charset="0"/>
              </a:defRPr>
            </a:lvl3pPr>
            <a:lvl4pPr algn="r" defTabSz="455613" rtl="0" eaLnBrk="1" fontAlgn="base" hangingPunct="1">
              <a:spcBef>
                <a:spcPct val="0"/>
              </a:spcBef>
              <a:spcAft>
                <a:spcPct val="0"/>
              </a:spcAft>
              <a:defRPr sz="2400">
                <a:solidFill>
                  <a:srgbClr val="983C3A"/>
                </a:solidFill>
                <a:latin typeface="Calibri" pitchFamily="34" charset="0"/>
              </a:defRPr>
            </a:lvl4pPr>
            <a:lvl5pPr algn="r" defTabSz="455613" rtl="0" eaLnBrk="1" fontAlgn="base" hangingPunct="1">
              <a:spcBef>
                <a:spcPct val="0"/>
              </a:spcBef>
              <a:spcAft>
                <a:spcPct val="0"/>
              </a:spcAft>
              <a:defRPr sz="2400">
                <a:solidFill>
                  <a:srgbClr val="983C3A"/>
                </a:solidFill>
                <a:latin typeface="Calibri" pitchFamily="34" charset="0"/>
              </a:defRPr>
            </a:lvl5pPr>
            <a:lvl6pPr marL="457200" algn="r" defTabSz="455613" rtl="0" eaLnBrk="1" fontAlgn="base" hangingPunct="1">
              <a:spcBef>
                <a:spcPct val="0"/>
              </a:spcBef>
              <a:spcAft>
                <a:spcPct val="0"/>
              </a:spcAft>
              <a:defRPr sz="2400">
                <a:solidFill>
                  <a:srgbClr val="983C3A"/>
                </a:solidFill>
                <a:latin typeface="Calibri" pitchFamily="34" charset="0"/>
              </a:defRPr>
            </a:lvl6pPr>
            <a:lvl7pPr marL="914400" algn="r" defTabSz="455613" rtl="0" eaLnBrk="1" fontAlgn="base" hangingPunct="1">
              <a:spcBef>
                <a:spcPct val="0"/>
              </a:spcBef>
              <a:spcAft>
                <a:spcPct val="0"/>
              </a:spcAft>
              <a:defRPr sz="2400">
                <a:solidFill>
                  <a:srgbClr val="983C3A"/>
                </a:solidFill>
                <a:latin typeface="Calibri" pitchFamily="34" charset="0"/>
              </a:defRPr>
            </a:lvl7pPr>
            <a:lvl8pPr marL="1371600" algn="r" defTabSz="455613" rtl="0" eaLnBrk="1" fontAlgn="base" hangingPunct="1">
              <a:spcBef>
                <a:spcPct val="0"/>
              </a:spcBef>
              <a:spcAft>
                <a:spcPct val="0"/>
              </a:spcAft>
              <a:defRPr sz="2400">
                <a:solidFill>
                  <a:srgbClr val="983C3A"/>
                </a:solidFill>
                <a:latin typeface="Calibri" pitchFamily="34" charset="0"/>
              </a:defRPr>
            </a:lvl8pPr>
            <a:lvl9pPr marL="1828800" algn="r" defTabSz="455613" rtl="0" eaLnBrk="1" fontAlgn="base" hangingPunct="1">
              <a:spcBef>
                <a:spcPct val="0"/>
              </a:spcBef>
              <a:spcAft>
                <a:spcPct val="0"/>
              </a:spcAft>
              <a:defRPr sz="2400">
                <a:solidFill>
                  <a:srgbClr val="983C3A"/>
                </a:solidFill>
                <a:latin typeface="Calibri" pitchFamily="34" charset="0"/>
              </a:defRPr>
            </a:lvl9pPr>
          </a:lstStyle>
          <a:p>
            <a:pPr marL="0" marR="0" lvl="0" indent="0" algn="r" defTabSz="455613" rtl="0" eaLnBrk="1" fontAlgn="base" latinLnBrk="0" hangingPunct="1">
              <a:lnSpc>
                <a:spcPct val="100000"/>
              </a:lnSpc>
              <a:spcBef>
                <a:spcPct val="0"/>
              </a:spcBef>
              <a:spcAft>
                <a:spcPct val="0"/>
              </a:spcAft>
              <a:buClrTx/>
              <a:buSzTx/>
              <a:buFontTx/>
              <a:buNone/>
              <a:tabLst/>
              <a:defRPr/>
            </a:pPr>
            <a:r>
              <a:rPr lang="es-MX" sz="1600" b="1">
                <a:solidFill>
                  <a:schemeClr val="accent1"/>
                </a:solidFill>
              </a:rPr>
              <a:t>¿ Qué debe contener el oficio?</a:t>
            </a:r>
            <a:r>
              <a:rPr kumimoji="0" lang="es-MX" sz="1600" b="1" i="0" u="none" strike="noStrike" kern="1200" cap="none" spc="0" normalizeH="0" baseline="0" noProof="0">
                <a:ln>
                  <a:noFill/>
                </a:ln>
                <a:solidFill>
                  <a:schemeClr val="accent1"/>
                </a:solidFill>
                <a:effectLst/>
                <a:uLnTx/>
                <a:uFillTx/>
                <a:latin typeface="Century Gothic"/>
                <a:ea typeface="+mj-ea"/>
                <a:cs typeface="+mn-cs"/>
              </a:rPr>
              <a:t> </a:t>
            </a:r>
          </a:p>
        </p:txBody>
      </p:sp>
      <p:pic>
        <p:nvPicPr>
          <p:cNvPr id="13" name="Picture 4" descr="Símbolo de advertencia naranja (signo de exclamación png)">
            <a:extLst>
              <a:ext uri="{FF2B5EF4-FFF2-40B4-BE49-F238E27FC236}">
                <a16:creationId xmlns:a16="http://schemas.microsoft.com/office/drawing/2014/main" id="{6E40B317-D6F3-1F5D-CCD7-E09C7A72AC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9204" y="5733475"/>
            <a:ext cx="617383" cy="617383"/>
          </a:xfrm>
          <a:prstGeom prst="rect">
            <a:avLst/>
          </a:prstGeom>
          <a:noFill/>
          <a:extLst>
            <a:ext uri="{909E8E84-426E-40DD-AFC4-6F175D3DCCD1}">
              <a14:hiddenFill xmlns:a14="http://schemas.microsoft.com/office/drawing/2010/main">
                <a:solidFill>
                  <a:srgbClr val="FFFFFF"/>
                </a:solidFill>
              </a14:hiddenFill>
            </a:ext>
          </a:extLst>
        </p:spPr>
      </p:pic>
      <p:sp>
        <p:nvSpPr>
          <p:cNvPr id="2" name="Abrir corchete 1">
            <a:extLst>
              <a:ext uri="{FF2B5EF4-FFF2-40B4-BE49-F238E27FC236}">
                <a16:creationId xmlns:a16="http://schemas.microsoft.com/office/drawing/2014/main" id="{78956C93-C925-18A8-4092-C96C47BAC823}"/>
              </a:ext>
            </a:extLst>
          </p:cNvPr>
          <p:cNvSpPr/>
          <p:nvPr/>
        </p:nvSpPr>
        <p:spPr>
          <a:xfrm>
            <a:off x="5090331" y="1124525"/>
            <a:ext cx="45719" cy="1384995"/>
          </a:xfrm>
          <a:prstGeom prst="leftBracket">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schemeClr val="accent1"/>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8523337"/>
      </p:ext>
    </p:extLst>
  </p:cSld>
  <p:clrMapOvr>
    <a:masterClrMapping/>
  </p:clrMapOvr>
  <p:transition spd="slow">
    <p:push dir="u"/>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ítulo 2">
            <a:extLst>
              <a:ext uri="{FF2B5EF4-FFF2-40B4-BE49-F238E27FC236}">
                <a16:creationId xmlns:a16="http://schemas.microsoft.com/office/drawing/2014/main" id="{14F9463F-DA04-59F6-A1CB-852551FED54D}"/>
              </a:ext>
            </a:extLst>
          </p:cNvPr>
          <p:cNvSpPr>
            <a:spLocks noGrp="1"/>
          </p:cNvSpPr>
          <p:nvPr>
            <p:ph type="title"/>
          </p:nvPr>
        </p:nvSpPr>
        <p:spPr>
          <a:xfrm>
            <a:off x="1194383" y="266276"/>
            <a:ext cx="9884434" cy="613973"/>
          </a:xfrm>
        </p:spPr>
        <p:txBody>
          <a:bodyPr>
            <a:noAutofit/>
          </a:bodyPr>
          <a:lstStyle/>
          <a:p>
            <a:r>
              <a:rPr lang="es-MX"/>
              <a:t>Información sobre solicitud de cuentas de acceso institucional </a:t>
            </a:r>
          </a:p>
        </p:txBody>
      </p:sp>
      <p:sp>
        <p:nvSpPr>
          <p:cNvPr id="2" name="Marcador de número de diapositiva 2">
            <a:extLst>
              <a:ext uri="{FF2B5EF4-FFF2-40B4-BE49-F238E27FC236}">
                <a16:creationId xmlns:a16="http://schemas.microsoft.com/office/drawing/2014/main" id="{0D7532C1-56DB-485D-C252-C9848E494055}"/>
              </a:ext>
            </a:extLst>
          </p:cNvPr>
          <p:cNvSpPr>
            <a:spLocks noGrp="1"/>
          </p:cNvSpPr>
          <p:nvPr>
            <p:ph type="sldNum" sz="quarter" idx="4"/>
          </p:nvPr>
        </p:nvSpPr>
        <p:spPr>
          <a:xfrm>
            <a:off x="8610600" y="6618913"/>
            <a:ext cx="2743200" cy="184559"/>
          </a:xfrm>
        </p:spPr>
        <p:txBody>
          <a:bodyPr/>
          <a:lstStyle/>
          <a:p>
            <a:fld id="{48F63A3B-78C7-47BE-AE5E-E10140E04643}" type="slidenum">
              <a:rPr lang="en-US" smtClean="0"/>
              <a:pPr/>
              <a:t>45</a:t>
            </a:fld>
            <a:endParaRPr lang="en-US"/>
          </a:p>
        </p:txBody>
      </p:sp>
      <p:pic>
        <p:nvPicPr>
          <p:cNvPr id="5" name="Imagen 4">
            <a:extLst>
              <a:ext uri="{FF2B5EF4-FFF2-40B4-BE49-F238E27FC236}">
                <a16:creationId xmlns:a16="http://schemas.microsoft.com/office/drawing/2014/main" id="{611AFA87-9CB6-AA80-E390-EA139B29C671}"/>
              </a:ext>
            </a:extLst>
          </p:cNvPr>
          <p:cNvPicPr>
            <a:picLocks noChangeAspect="1"/>
          </p:cNvPicPr>
          <p:nvPr/>
        </p:nvPicPr>
        <p:blipFill>
          <a:blip r:embed="rId2"/>
          <a:stretch>
            <a:fillRect/>
          </a:stretch>
        </p:blipFill>
        <p:spPr>
          <a:xfrm>
            <a:off x="1036321" y="1026915"/>
            <a:ext cx="7943592" cy="4888563"/>
          </a:xfrm>
          <a:prstGeom prst="rect">
            <a:avLst/>
          </a:prstGeom>
          <a:noFill/>
        </p:spPr>
      </p:pic>
      <p:cxnSp>
        <p:nvCxnSpPr>
          <p:cNvPr id="6" name="Conector recto de flecha 5">
            <a:extLst>
              <a:ext uri="{FF2B5EF4-FFF2-40B4-BE49-F238E27FC236}">
                <a16:creationId xmlns:a16="http://schemas.microsoft.com/office/drawing/2014/main" id="{5ACBFA70-6111-2265-943C-E272AE167E4B}"/>
              </a:ext>
            </a:extLst>
          </p:cNvPr>
          <p:cNvCxnSpPr>
            <a:cxnSpLocks/>
          </p:cNvCxnSpPr>
          <p:nvPr/>
        </p:nvCxnSpPr>
        <p:spPr>
          <a:xfrm>
            <a:off x="8243792" y="3127138"/>
            <a:ext cx="646752" cy="0"/>
          </a:xfrm>
          <a:prstGeom prst="straightConnector1">
            <a:avLst/>
          </a:prstGeom>
          <a:ln>
            <a:solidFill>
              <a:schemeClr val="accent5">
                <a:lumMod val="7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7" name="CuadroTexto 6">
            <a:extLst>
              <a:ext uri="{FF2B5EF4-FFF2-40B4-BE49-F238E27FC236}">
                <a16:creationId xmlns:a16="http://schemas.microsoft.com/office/drawing/2014/main" id="{3FC9E0E6-6124-1318-01D5-4F169F9A5EEA}"/>
              </a:ext>
            </a:extLst>
          </p:cNvPr>
          <p:cNvSpPr txBox="1"/>
          <p:nvPr/>
        </p:nvSpPr>
        <p:spPr>
          <a:xfrm>
            <a:off x="8979913" y="2972854"/>
            <a:ext cx="1741546" cy="292388"/>
          </a:xfrm>
          <a:prstGeom prst="rect">
            <a:avLst/>
          </a:prstGeom>
          <a:solidFill>
            <a:schemeClr val="bg1"/>
          </a:solidFill>
          <a:ln>
            <a:solidFill>
              <a:srgbClr val="950054"/>
            </a:solidFill>
          </a:ln>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MX" sz="1300" b="1" i="0" u="none" strike="noStrike" kern="1200" cap="none" spc="0" normalizeH="0" baseline="0" noProof="0">
                <a:ln>
                  <a:noFill/>
                </a:ln>
                <a:solidFill>
                  <a:srgbClr val="7030A0"/>
                </a:solidFill>
                <a:effectLst/>
                <a:uLnTx/>
                <a:uFillTx/>
                <a:latin typeface="Century Gothic"/>
                <a:ea typeface="+mn-ea"/>
                <a:cs typeface="Century Gothic"/>
              </a:rPr>
              <a:t>Nombre completo </a:t>
            </a:r>
          </a:p>
        </p:txBody>
      </p:sp>
      <p:sp>
        <p:nvSpPr>
          <p:cNvPr id="8" name="CuadroTexto 7">
            <a:extLst>
              <a:ext uri="{FF2B5EF4-FFF2-40B4-BE49-F238E27FC236}">
                <a16:creationId xmlns:a16="http://schemas.microsoft.com/office/drawing/2014/main" id="{6AA906E1-1640-12AB-C4BB-6C25727B07D0}"/>
              </a:ext>
            </a:extLst>
          </p:cNvPr>
          <p:cNvSpPr txBox="1"/>
          <p:nvPr/>
        </p:nvSpPr>
        <p:spPr>
          <a:xfrm>
            <a:off x="8143606" y="3579698"/>
            <a:ext cx="2067194" cy="692497"/>
          </a:xfrm>
          <a:prstGeom prst="rect">
            <a:avLst/>
          </a:prstGeom>
          <a:solidFill>
            <a:schemeClr val="bg1"/>
          </a:solidFill>
          <a:ln>
            <a:solidFill>
              <a:srgbClr val="950054"/>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MX" sz="1300" b="1" i="0" u="none" strike="noStrike" kern="1200" cap="none" spc="0" normalizeH="0" baseline="0" noProof="0">
                <a:ln>
                  <a:noFill/>
                </a:ln>
                <a:solidFill>
                  <a:srgbClr val="7030A0"/>
                </a:solidFill>
                <a:effectLst/>
                <a:uLnTx/>
                <a:uFillTx/>
                <a:latin typeface="Century Gothic"/>
                <a:ea typeface="+mn-ea"/>
                <a:cs typeface="Century Gothic"/>
              </a:rPr>
              <a:t>Nombre de usuario para su ingreso al sistema.</a:t>
            </a:r>
          </a:p>
        </p:txBody>
      </p:sp>
      <p:cxnSp>
        <p:nvCxnSpPr>
          <p:cNvPr id="9" name="Conector recto de flecha 8">
            <a:extLst>
              <a:ext uri="{FF2B5EF4-FFF2-40B4-BE49-F238E27FC236}">
                <a16:creationId xmlns:a16="http://schemas.microsoft.com/office/drawing/2014/main" id="{54584A67-3BC3-73B8-94D4-4720CB9C91AF}"/>
              </a:ext>
            </a:extLst>
          </p:cNvPr>
          <p:cNvCxnSpPr>
            <a:cxnSpLocks/>
          </p:cNvCxnSpPr>
          <p:nvPr/>
        </p:nvCxnSpPr>
        <p:spPr>
          <a:xfrm>
            <a:off x="6511378" y="3854047"/>
            <a:ext cx="1413422" cy="0"/>
          </a:xfrm>
          <a:prstGeom prst="straightConnector1">
            <a:avLst/>
          </a:prstGeom>
          <a:ln>
            <a:solidFill>
              <a:srgbClr val="410711"/>
            </a:solidFill>
            <a:tailEnd type="triangle"/>
          </a:ln>
        </p:spPr>
        <p:style>
          <a:lnRef idx="2">
            <a:schemeClr val="accent1"/>
          </a:lnRef>
          <a:fillRef idx="0">
            <a:schemeClr val="accent1"/>
          </a:fillRef>
          <a:effectRef idx="1">
            <a:schemeClr val="accent1"/>
          </a:effectRef>
          <a:fontRef idx="minor">
            <a:schemeClr val="tx1"/>
          </a:fontRef>
        </p:style>
      </p:cxnSp>
      <p:cxnSp>
        <p:nvCxnSpPr>
          <p:cNvPr id="10" name="Conector recto de flecha 9">
            <a:extLst>
              <a:ext uri="{FF2B5EF4-FFF2-40B4-BE49-F238E27FC236}">
                <a16:creationId xmlns:a16="http://schemas.microsoft.com/office/drawing/2014/main" id="{4AE1C9C3-D8CC-DC1C-7506-8229A942AF62}"/>
              </a:ext>
            </a:extLst>
          </p:cNvPr>
          <p:cNvCxnSpPr>
            <a:cxnSpLocks/>
            <a:endCxn id="11" idx="0"/>
          </p:cNvCxnSpPr>
          <p:nvPr/>
        </p:nvCxnSpPr>
        <p:spPr>
          <a:xfrm>
            <a:off x="7757317" y="5474263"/>
            <a:ext cx="0" cy="534373"/>
          </a:xfrm>
          <a:prstGeom prst="straightConnector1">
            <a:avLst/>
          </a:prstGeom>
          <a:ln>
            <a:solidFill>
              <a:srgbClr val="410711"/>
            </a:solidFill>
            <a:tailEnd type="triangle"/>
          </a:ln>
        </p:spPr>
        <p:style>
          <a:lnRef idx="2">
            <a:schemeClr val="accent1"/>
          </a:lnRef>
          <a:fillRef idx="0">
            <a:schemeClr val="accent1"/>
          </a:fillRef>
          <a:effectRef idx="1">
            <a:schemeClr val="accent1"/>
          </a:effectRef>
          <a:fontRef idx="minor">
            <a:schemeClr val="tx1"/>
          </a:fontRef>
        </p:style>
      </p:cxnSp>
      <p:sp>
        <p:nvSpPr>
          <p:cNvPr id="11" name="CuadroTexto 10">
            <a:extLst>
              <a:ext uri="{FF2B5EF4-FFF2-40B4-BE49-F238E27FC236}">
                <a16:creationId xmlns:a16="http://schemas.microsoft.com/office/drawing/2014/main" id="{C5B8A3DA-9F5C-36E0-E9A4-F1E293089812}"/>
              </a:ext>
            </a:extLst>
          </p:cNvPr>
          <p:cNvSpPr txBox="1"/>
          <p:nvPr/>
        </p:nvSpPr>
        <p:spPr>
          <a:xfrm>
            <a:off x="6931204" y="6008636"/>
            <a:ext cx="1652227" cy="492443"/>
          </a:xfrm>
          <a:prstGeom prst="rect">
            <a:avLst/>
          </a:prstGeom>
          <a:noFill/>
          <a:ln>
            <a:solidFill>
              <a:srgbClr val="950054"/>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MX" sz="1300" b="1" i="0" u="none" strike="noStrike" kern="1200" cap="none" spc="0" normalizeH="0" baseline="0" noProof="0">
                <a:ln>
                  <a:noFill/>
                </a:ln>
                <a:solidFill>
                  <a:srgbClr val="7030A0"/>
                </a:solidFill>
                <a:effectLst/>
                <a:uLnTx/>
                <a:uFillTx/>
                <a:latin typeface="Century Gothic"/>
                <a:ea typeface="+mn-ea"/>
                <a:cs typeface="Century Gothic"/>
              </a:rPr>
              <a:t>Fecha en que se generó la cuenta </a:t>
            </a:r>
          </a:p>
        </p:txBody>
      </p:sp>
      <p:cxnSp>
        <p:nvCxnSpPr>
          <p:cNvPr id="12" name="Conector recto de flecha 11">
            <a:extLst>
              <a:ext uri="{FF2B5EF4-FFF2-40B4-BE49-F238E27FC236}">
                <a16:creationId xmlns:a16="http://schemas.microsoft.com/office/drawing/2014/main" id="{B3916B58-E092-7243-06C3-8F577D52689D}"/>
              </a:ext>
            </a:extLst>
          </p:cNvPr>
          <p:cNvCxnSpPr>
            <a:cxnSpLocks/>
            <a:endCxn id="13" idx="0"/>
          </p:cNvCxnSpPr>
          <p:nvPr/>
        </p:nvCxnSpPr>
        <p:spPr>
          <a:xfrm>
            <a:off x="3899201" y="5617678"/>
            <a:ext cx="0" cy="493878"/>
          </a:xfrm>
          <a:prstGeom prst="straightConnector1">
            <a:avLst/>
          </a:prstGeom>
          <a:ln>
            <a:solidFill>
              <a:srgbClr val="410711"/>
            </a:solidFill>
            <a:tailEnd type="triangle"/>
          </a:ln>
        </p:spPr>
        <p:style>
          <a:lnRef idx="2">
            <a:schemeClr val="accent1"/>
          </a:lnRef>
          <a:fillRef idx="0">
            <a:schemeClr val="accent1"/>
          </a:fillRef>
          <a:effectRef idx="1">
            <a:schemeClr val="accent1"/>
          </a:effectRef>
          <a:fontRef idx="minor">
            <a:schemeClr val="tx1"/>
          </a:fontRef>
        </p:style>
      </p:cxnSp>
      <p:sp>
        <p:nvSpPr>
          <p:cNvPr id="13" name="CuadroTexto 12">
            <a:extLst>
              <a:ext uri="{FF2B5EF4-FFF2-40B4-BE49-F238E27FC236}">
                <a16:creationId xmlns:a16="http://schemas.microsoft.com/office/drawing/2014/main" id="{F2D61B9D-BA3A-FE0C-C8A0-6F190918D285}"/>
              </a:ext>
            </a:extLst>
          </p:cNvPr>
          <p:cNvSpPr txBox="1"/>
          <p:nvPr/>
        </p:nvSpPr>
        <p:spPr>
          <a:xfrm>
            <a:off x="3108960" y="6111556"/>
            <a:ext cx="1580482" cy="292388"/>
          </a:xfrm>
          <a:prstGeom prst="rect">
            <a:avLst/>
          </a:prstGeom>
          <a:noFill/>
          <a:ln>
            <a:solidFill>
              <a:srgbClr val="950054"/>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MX" sz="1300" b="1" i="0" u="none" strike="noStrike" kern="1200" cap="none" spc="0" normalizeH="0" baseline="0" noProof="0">
                <a:ln>
                  <a:noFill/>
                </a:ln>
                <a:solidFill>
                  <a:srgbClr val="7030A0"/>
                </a:solidFill>
                <a:effectLst/>
                <a:uLnTx/>
                <a:uFillTx/>
                <a:latin typeface="Century Gothic"/>
                <a:ea typeface="+mn-ea"/>
                <a:cs typeface="Century Gothic"/>
              </a:rPr>
              <a:t>Firma del usuario</a:t>
            </a:r>
          </a:p>
        </p:txBody>
      </p:sp>
    </p:spTree>
    <p:extLst>
      <p:ext uri="{BB962C8B-B14F-4D97-AF65-F5344CB8AC3E}">
        <p14:creationId xmlns:p14="http://schemas.microsoft.com/office/powerpoint/2010/main" val="3076981850"/>
      </p:ext>
    </p:extLst>
  </p:cSld>
  <p:clrMapOvr>
    <a:masterClrMapping/>
  </p:clrMapOvr>
  <p:transition spd="slow">
    <p:push dir="u"/>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Pentágono 7">
            <a:extLst>
              <a:ext uri="{FF2B5EF4-FFF2-40B4-BE49-F238E27FC236}">
                <a16:creationId xmlns:a16="http://schemas.microsoft.com/office/drawing/2014/main" id="{6E88E9A1-4E00-35E3-6F3B-B0B3941400BF}"/>
              </a:ext>
            </a:extLst>
          </p:cNvPr>
          <p:cNvSpPr/>
          <p:nvPr/>
        </p:nvSpPr>
        <p:spPr>
          <a:xfrm>
            <a:off x="2403777" y="5954205"/>
            <a:ext cx="5377026" cy="455491"/>
          </a:xfrm>
          <a:prstGeom prst="homePlate">
            <a:avLst/>
          </a:prstGeom>
          <a:solidFill>
            <a:schemeClr val="bg2">
              <a:lumMod val="20000"/>
              <a:lumOff val="80000"/>
            </a:schemeClr>
          </a:solidFill>
          <a:ln>
            <a:noFill/>
          </a:ln>
          <a:effectLst>
            <a:outerShdw blurRad="76200" dist="12700" dir="8100000" sy="-23000" kx="800400" algn="br"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MX" sz="1400" b="1" i="0" u="none" strike="noStrike" kern="1200" cap="none" spc="0" normalizeH="0" baseline="0" noProof="0">
                <a:ln>
                  <a:noFill/>
                </a:ln>
                <a:solidFill>
                  <a:srgbClr val="7030A0"/>
                </a:solidFill>
                <a:effectLst/>
                <a:uLnTx/>
                <a:uFillTx/>
                <a:latin typeface="Century Gothic" panose="020B0502020202020204" pitchFamily="34" charset="0"/>
                <a:ea typeface="+mn-ea"/>
                <a:cs typeface="+mn-cs"/>
              </a:rPr>
              <a:t>Nota: Esta parte del documento no deberá ser remitida.</a:t>
            </a:r>
            <a:r>
              <a:rPr kumimoji="0" lang="es-MX" sz="1400" b="1" i="0" u="none" strike="noStrike" kern="1200" cap="none" spc="0" normalizeH="0" baseline="0" noProof="0">
                <a:ln>
                  <a:noFill/>
                </a:ln>
                <a:solidFill>
                  <a:srgbClr val="CC0066"/>
                </a:solidFill>
                <a:effectLst/>
                <a:uLnTx/>
                <a:uFillTx/>
                <a:latin typeface="Century Gothic" panose="020B0502020202020204" pitchFamily="34" charset="0"/>
                <a:ea typeface="+mn-ea"/>
                <a:cs typeface="+mn-cs"/>
              </a:rPr>
              <a:t>  </a:t>
            </a:r>
          </a:p>
        </p:txBody>
      </p:sp>
      <p:pic>
        <p:nvPicPr>
          <p:cNvPr id="11" name="Picture 4" descr="Símbolo de advertencia naranja (signo de exclamación png)">
            <a:extLst>
              <a:ext uri="{FF2B5EF4-FFF2-40B4-BE49-F238E27FC236}">
                <a16:creationId xmlns:a16="http://schemas.microsoft.com/office/drawing/2014/main" id="{6E40B317-D6F3-1F5D-CCD7-E09C7A72AC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86394" y="5792313"/>
            <a:ext cx="617383" cy="617383"/>
          </a:xfrm>
          <a:prstGeom prst="rect">
            <a:avLst/>
          </a:prstGeom>
          <a:noFill/>
          <a:extLst>
            <a:ext uri="{909E8E84-426E-40DD-AFC4-6F175D3DCCD1}">
              <a14:hiddenFill xmlns:a14="http://schemas.microsoft.com/office/drawing/2010/main">
                <a:solidFill>
                  <a:srgbClr val="FFFFFF"/>
                </a:solidFill>
              </a14:hiddenFill>
            </a:ext>
          </a:extLst>
        </p:spPr>
      </p:pic>
      <p:sp>
        <p:nvSpPr>
          <p:cNvPr id="4" name="Título 3">
            <a:extLst>
              <a:ext uri="{FF2B5EF4-FFF2-40B4-BE49-F238E27FC236}">
                <a16:creationId xmlns:a16="http://schemas.microsoft.com/office/drawing/2014/main" id="{7998846A-5066-3099-09EB-D56937917107}"/>
              </a:ext>
            </a:extLst>
          </p:cNvPr>
          <p:cNvSpPr>
            <a:spLocks noGrp="1"/>
          </p:cNvSpPr>
          <p:nvPr>
            <p:ph type="title"/>
          </p:nvPr>
        </p:nvSpPr>
        <p:spPr>
          <a:xfrm>
            <a:off x="1194383" y="266276"/>
            <a:ext cx="9884434" cy="613973"/>
          </a:xfrm>
        </p:spPr>
        <p:txBody>
          <a:bodyPr>
            <a:normAutofit/>
          </a:bodyPr>
          <a:lstStyle/>
          <a:p>
            <a:r>
              <a:rPr lang="es-MX"/>
              <a:t>Información sobre solicitud de cuentas de acceso institucional</a:t>
            </a:r>
          </a:p>
        </p:txBody>
      </p:sp>
      <p:sp>
        <p:nvSpPr>
          <p:cNvPr id="2" name="Marcador de número de diapositiva 2">
            <a:extLst>
              <a:ext uri="{FF2B5EF4-FFF2-40B4-BE49-F238E27FC236}">
                <a16:creationId xmlns:a16="http://schemas.microsoft.com/office/drawing/2014/main" id="{6FD23851-6238-A2DD-B5A0-7DC029A1B13E}"/>
              </a:ext>
            </a:extLst>
          </p:cNvPr>
          <p:cNvSpPr>
            <a:spLocks noGrp="1"/>
          </p:cNvSpPr>
          <p:nvPr>
            <p:ph type="sldNum" sz="quarter" idx="4"/>
          </p:nvPr>
        </p:nvSpPr>
        <p:spPr>
          <a:xfrm>
            <a:off x="8610600" y="6618913"/>
            <a:ext cx="2743200" cy="184559"/>
          </a:xfrm>
        </p:spPr>
        <p:txBody>
          <a:bodyPr/>
          <a:lstStyle/>
          <a:p>
            <a:fld id="{48F63A3B-78C7-47BE-AE5E-E10140E04643}" type="slidenum">
              <a:rPr lang="en-US" smtClean="0"/>
              <a:pPr/>
              <a:t>46</a:t>
            </a:fld>
            <a:endParaRPr lang="en-US"/>
          </a:p>
        </p:txBody>
      </p:sp>
      <p:pic>
        <p:nvPicPr>
          <p:cNvPr id="3" name="Imagen 2" descr="Interfaz de usuario gráfica, Aplicación&#10;&#10;El contenido generado por inteligencia artificial puede ser incorrecto.">
            <a:extLst>
              <a:ext uri="{FF2B5EF4-FFF2-40B4-BE49-F238E27FC236}">
                <a16:creationId xmlns:a16="http://schemas.microsoft.com/office/drawing/2014/main" id="{71C20709-2DCF-CDDE-6908-4EB1304BCFBD}"/>
              </a:ext>
            </a:extLst>
          </p:cNvPr>
          <p:cNvPicPr>
            <a:picLocks noChangeAspect="1"/>
          </p:cNvPicPr>
          <p:nvPr/>
        </p:nvPicPr>
        <p:blipFill>
          <a:blip r:embed="rId3"/>
          <a:stretch>
            <a:fillRect/>
          </a:stretch>
        </p:blipFill>
        <p:spPr>
          <a:xfrm>
            <a:off x="1186404" y="1203869"/>
            <a:ext cx="9529824" cy="4594946"/>
          </a:xfrm>
          <a:prstGeom prst="rect">
            <a:avLst/>
          </a:prstGeom>
        </p:spPr>
      </p:pic>
    </p:spTree>
    <p:extLst>
      <p:ext uri="{BB962C8B-B14F-4D97-AF65-F5344CB8AC3E}">
        <p14:creationId xmlns:p14="http://schemas.microsoft.com/office/powerpoint/2010/main" val="171015725"/>
      </p:ext>
    </p:extLst>
  </p:cSld>
  <p:clrMapOvr>
    <a:masterClrMapping/>
  </p:clrMapOvr>
  <p:transition spd="slow">
    <p:push dir="u"/>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ítulo 2">
            <a:extLst>
              <a:ext uri="{FF2B5EF4-FFF2-40B4-BE49-F238E27FC236}">
                <a16:creationId xmlns:a16="http://schemas.microsoft.com/office/drawing/2014/main" id="{12C8CB69-7CFB-A8FF-7B01-9BEBF02845C2}"/>
              </a:ext>
            </a:extLst>
          </p:cNvPr>
          <p:cNvSpPr>
            <a:spLocks noGrp="1"/>
          </p:cNvSpPr>
          <p:nvPr>
            <p:ph type="title"/>
          </p:nvPr>
        </p:nvSpPr>
        <p:spPr>
          <a:xfrm>
            <a:off x="1194383" y="266276"/>
            <a:ext cx="9884434" cy="613973"/>
          </a:xfrm>
        </p:spPr>
        <p:txBody>
          <a:bodyPr>
            <a:noAutofit/>
          </a:bodyPr>
          <a:lstStyle/>
          <a:p>
            <a:r>
              <a:rPr lang="es-MX"/>
              <a:t>Declaratoria de Confidencialidad </a:t>
            </a:r>
          </a:p>
        </p:txBody>
      </p:sp>
      <p:sp>
        <p:nvSpPr>
          <p:cNvPr id="3" name="Marcador de número de diapositiva 2">
            <a:extLst>
              <a:ext uri="{FF2B5EF4-FFF2-40B4-BE49-F238E27FC236}">
                <a16:creationId xmlns:a16="http://schemas.microsoft.com/office/drawing/2014/main" id="{29DF336B-7A84-DEFA-3576-4B32567460BD}"/>
              </a:ext>
            </a:extLst>
          </p:cNvPr>
          <p:cNvSpPr>
            <a:spLocks noGrp="1"/>
          </p:cNvSpPr>
          <p:nvPr>
            <p:ph type="sldNum" sz="quarter" idx="4"/>
          </p:nvPr>
        </p:nvSpPr>
        <p:spPr>
          <a:xfrm>
            <a:off x="8610600" y="6618913"/>
            <a:ext cx="2743200" cy="184559"/>
          </a:xfrm>
        </p:spPr>
        <p:txBody>
          <a:bodyPr/>
          <a:lstStyle/>
          <a:p>
            <a:fld id="{48F63A3B-78C7-47BE-AE5E-E10140E04643}" type="slidenum">
              <a:rPr lang="en-US" smtClean="0"/>
              <a:pPr/>
              <a:t>47</a:t>
            </a:fld>
            <a:endParaRPr lang="en-US"/>
          </a:p>
        </p:txBody>
      </p:sp>
      <p:pic>
        <p:nvPicPr>
          <p:cNvPr id="5" name="Imagen 4">
            <a:extLst>
              <a:ext uri="{FF2B5EF4-FFF2-40B4-BE49-F238E27FC236}">
                <a16:creationId xmlns:a16="http://schemas.microsoft.com/office/drawing/2014/main" id="{42D4CA77-961D-74D1-5232-A46B210DC3C2}"/>
              </a:ext>
            </a:extLst>
          </p:cNvPr>
          <p:cNvPicPr>
            <a:picLocks noChangeAspect="1"/>
          </p:cNvPicPr>
          <p:nvPr/>
        </p:nvPicPr>
        <p:blipFill rotWithShape="1">
          <a:blip r:embed="rId2"/>
          <a:srcRect l="-321" t="-321" b="1907"/>
          <a:stretch/>
        </p:blipFill>
        <p:spPr>
          <a:xfrm>
            <a:off x="1514573" y="1156058"/>
            <a:ext cx="4185436" cy="521183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Imagen 5" descr="Texto, Carta&#10;&#10;El contenido generado por inteligencia artificial puede ser incorrecto.">
            <a:extLst>
              <a:ext uri="{FF2B5EF4-FFF2-40B4-BE49-F238E27FC236}">
                <a16:creationId xmlns:a16="http://schemas.microsoft.com/office/drawing/2014/main" id="{8C4C8231-8479-6CD3-41E7-C0AEBD57EE0F}"/>
              </a:ext>
            </a:extLst>
          </p:cNvPr>
          <p:cNvPicPr>
            <a:picLocks noChangeAspect="1"/>
          </p:cNvPicPr>
          <p:nvPr/>
        </p:nvPicPr>
        <p:blipFill>
          <a:blip r:embed="rId3"/>
          <a:srcRect l="4174" t="76" r="4089" b="-348"/>
          <a:stretch/>
        </p:blipFill>
        <p:spPr>
          <a:xfrm>
            <a:off x="6882917" y="1142773"/>
            <a:ext cx="4244115" cy="522175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878819950"/>
      </p:ext>
    </p:extLst>
  </p:cSld>
  <p:clrMapOvr>
    <a:masterClrMapping/>
  </p:clrMapOvr>
  <p:transition spd="slow">
    <p:push dir="u"/>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ítulo 1">
            <a:extLst>
              <a:ext uri="{FF2B5EF4-FFF2-40B4-BE49-F238E27FC236}">
                <a16:creationId xmlns:a16="http://schemas.microsoft.com/office/drawing/2014/main" id="{FA91FB42-64B7-4A8B-AB4A-A57ECFF11C61}"/>
              </a:ext>
            </a:extLst>
          </p:cNvPr>
          <p:cNvSpPr txBox="1">
            <a:spLocks/>
          </p:cNvSpPr>
          <p:nvPr/>
        </p:nvSpPr>
        <p:spPr>
          <a:xfrm>
            <a:off x="2070917" y="3308808"/>
            <a:ext cx="8266923" cy="1042385"/>
          </a:xfrm>
          <a:prstGeom prst="rect">
            <a:avLst/>
          </a:prstGeom>
        </p:spPr>
        <p:txBody>
          <a:bodyPr vert="horz" lIns="91429" tIns="45714" rIns="91429" bIns="45714" rtlCol="0" anchor="t">
            <a:normAutofit/>
          </a:bodyPr>
          <a:lstStyle>
            <a:lvl1pPr algn="ctr" defTabSz="455613" rtl="0" eaLnBrk="1" fontAlgn="base" hangingPunct="1">
              <a:spcBef>
                <a:spcPct val="0"/>
              </a:spcBef>
              <a:spcAft>
                <a:spcPct val="0"/>
              </a:spcAft>
              <a:defRPr sz="3200" b="0" kern="1200" cap="all">
                <a:solidFill>
                  <a:srgbClr val="FFFFFF"/>
                </a:solidFill>
                <a:latin typeface="Century Gothic"/>
                <a:ea typeface="+mj-ea"/>
                <a:cs typeface="Century Gothic"/>
              </a:defRPr>
            </a:lvl1pPr>
            <a:lvl2pPr algn="r" defTabSz="455613" rtl="0" eaLnBrk="1" fontAlgn="base" hangingPunct="1">
              <a:spcBef>
                <a:spcPct val="0"/>
              </a:spcBef>
              <a:spcAft>
                <a:spcPct val="0"/>
              </a:spcAft>
              <a:defRPr sz="2400">
                <a:solidFill>
                  <a:srgbClr val="983C3A"/>
                </a:solidFill>
                <a:latin typeface="Calibri" pitchFamily="34" charset="0"/>
              </a:defRPr>
            </a:lvl2pPr>
            <a:lvl3pPr algn="r" defTabSz="455613" rtl="0" eaLnBrk="1" fontAlgn="base" hangingPunct="1">
              <a:spcBef>
                <a:spcPct val="0"/>
              </a:spcBef>
              <a:spcAft>
                <a:spcPct val="0"/>
              </a:spcAft>
              <a:defRPr sz="2400">
                <a:solidFill>
                  <a:srgbClr val="983C3A"/>
                </a:solidFill>
                <a:latin typeface="Calibri" pitchFamily="34" charset="0"/>
              </a:defRPr>
            </a:lvl3pPr>
            <a:lvl4pPr algn="r" defTabSz="455613" rtl="0" eaLnBrk="1" fontAlgn="base" hangingPunct="1">
              <a:spcBef>
                <a:spcPct val="0"/>
              </a:spcBef>
              <a:spcAft>
                <a:spcPct val="0"/>
              </a:spcAft>
              <a:defRPr sz="2400">
                <a:solidFill>
                  <a:srgbClr val="983C3A"/>
                </a:solidFill>
                <a:latin typeface="Calibri" pitchFamily="34" charset="0"/>
              </a:defRPr>
            </a:lvl4pPr>
            <a:lvl5pPr algn="r" defTabSz="455613" rtl="0" eaLnBrk="1" fontAlgn="base" hangingPunct="1">
              <a:spcBef>
                <a:spcPct val="0"/>
              </a:spcBef>
              <a:spcAft>
                <a:spcPct val="0"/>
              </a:spcAft>
              <a:defRPr sz="2400">
                <a:solidFill>
                  <a:srgbClr val="983C3A"/>
                </a:solidFill>
                <a:latin typeface="Calibri" pitchFamily="34" charset="0"/>
              </a:defRPr>
            </a:lvl5pPr>
            <a:lvl6pPr marL="457200" algn="r" defTabSz="455613" rtl="0" eaLnBrk="1" fontAlgn="base" hangingPunct="1">
              <a:spcBef>
                <a:spcPct val="0"/>
              </a:spcBef>
              <a:spcAft>
                <a:spcPct val="0"/>
              </a:spcAft>
              <a:defRPr sz="2400">
                <a:solidFill>
                  <a:srgbClr val="983C3A"/>
                </a:solidFill>
                <a:latin typeface="Calibri" pitchFamily="34" charset="0"/>
              </a:defRPr>
            </a:lvl6pPr>
            <a:lvl7pPr marL="914400" algn="r" defTabSz="455613" rtl="0" eaLnBrk="1" fontAlgn="base" hangingPunct="1">
              <a:spcBef>
                <a:spcPct val="0"/>
              </a:spcBef>
              <a:spcAft>
                <a:spcPct val="0"/>
              </a:spcAft>
              <a:defRPr sz="2400">
                <a:solidFill>
                  <a:srgbClr val="983C3A"/>
                </a:solidFill>
                <a:latin typeface="Calibri" pitchFamily="34" charset="0"/>
              </a:defRPr>
            </a:lvl7pPr>
            <a:lvl8pPr marL="1371600" algn="r" defTabSz="455613" rtl="0" eaLnBrk="1" fontAlgn="base" hangingPunct="1">
              <a:spcBef>
                <a:spcPct val="0"/>
              </a:spcBef>
              <a:spcAft>
                <a:spcPct val="0"/>
              </a:spcAft>
              <a:defRPr sz="2400">
                <a:solidFill>
                  <a:srgbClr val="983C3A"/>
                </a:solidFill>
                <a:latin typeface="Calibri" pitchFamily="34" charset="0"/>
              </a:defRPr>
            </a:lvl8pPr>
            <a:lvl9pPr marL="1828800" algn="r" defTabSz="455613" rtl="0" eaLnBrk="1" fontAlgn="base" hangingPunct="1">
              <a:spcBef>
                <a:spcPct val="0"/>
              </a:spcBef>
              <a:spcAft>
                <a:spcPct val="0"/>
              </a:spcAft>
              <a:defRPr sz="2400">
                <a:solidFill>
                  <a:srgbClr val="983C3A"/>
                </a:solidFill>
                <a:latin typeface="Calibri" pitchFamily="34" charset="0"/>
              </a:defRPr>
            </a:lvl9p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s-MX" sz="2000" b="1" i="0" u="none" strike="noStrike" kern="1200" cap="all" spc="0" normalizeH="0" baseline="0" noProof="0">
                <a:ln>
                  <a:noFill/>
                </a:ln>
                <a:solidFill>
                  <a:srgbClr val="FFFFFF"/>
                </a:solidFill>
                <a:effectLst/>
                <a:uLnTx/>
                <a:uFillTx/>
                <a:latin typeface="Century Gothic"/>
                <a:ea typeface="+mj-ea"/>
              </a:rPr>
              <a:t>protección de datos personales y la puesta a disposición de los Avisos de Privacidad, y el manejo del fura</a:t>
            </a:r>
          </a:p>
          <a:p>
            <a:pPr marL="385763" marR="0" lvl="0" indent="-385763" algn="ctr" defTabSz="455613" rtl="0" eaLnBrk="1" fontAlgn="base" latinLnBrk="0" hangingPunct="1">
              <a:lnSpc>
                <a:spcPct val="100000"/>
              </a:lnSpc>
              <a:spcBef>
                <a:spcPct val="0"/>
              </a:spcBef>
              <a:spcAft>
                <a:spcPts val="450"/>
              </a:spcAft>
              <a:buClrTx/>
              <a:buSzTx/>
              <a:buFontTx/>
              <a:buNone/>
              <a:tabLst/>
              <a:defRPr/>
            </a:pPr>
            <a:endParaRPr kumimoji="0" lang="es-MX" sz="2000" b="1" i="0" u="none" strike="noStrike" kern="1200" cap="all" spc="0" normalizeH="0" baseline="0" noProof="0">
              <a:ln>
                <a:noFill/>
              </a:ln>
              <a:solidFill>
                <a:prstClr val="white"/>
              </a:solidFill>
              <a:effectLst/>
              <a:uLnTx/>
              <a:uFillTx/>
              <a:latin typeface="Century Gothic"/>
              <a:ea typeface="+mj-ea"/>
            </a:endParaRPr>
          </a:p>
        </p:txBody>
      </p:sp>
      <p:sp>
        <p:nvSpPr>
          <p:cNvPr id="10" name="CuadroTexto 9">
            <a:extLst>
              <a:ext uri="{FF2B5EF4-FFF2-40B4-BE49-F238E27FC236}">
                <a16:creationId xmlns:a16="http://schemas.microsoft.com/office/drawing/2014/main" id="{AE96A65E-F0C1-49AA-BF51-A69093BA01DC}"/>
              </a:ext>
            </a:extLst>
          </p:cNvPr>
          <p:cNvSpPr txBox="1"/>
          <p:nvPr/>
        </p:nvSpPr>
        <p:spPr>
          <a:xfrm>
            <a:off x="1036320" y="4634349"/>
            <a:ext cx="10119360" cy="1020216"/>
          </a:xfrm>
          <a:prstGeom prst="rect">
            <a:avLst/>
          </a:prstGeom>
          <a:noFill/>
        </p:spPr>
        <p:txBody>
          <a:bodyPr wrap="square" lIns="91440" tIns="45720" rIns="91440" bIns="45720" anchor="t">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s-MX" sz="1400" b="1" i="0" u="none" strike="noStrike" kern="1200" cap="none" spc="0" normalizeH="0" baseline="0" noProof="0">
                <a:ln>
                  <a:noFill/>
                </a:ln>
                <a:solidFill>
                  <a:schemeClr val="accent1"/>
                </a:solidFill>
                <a:effectLst/>
                <a:uLnTx/>
                <a:uFillTx/>
                <a:latin typeface="Century Gothic"/>
                <a:ea typeface="+mn-ea"/>
                <a:cs typeface="+mn-cs"/>
              </a:rPr>
              <a:t>El personal del </a:t>
            </a:r>
            <a:r>
              <a:rPr lang="es-MX" sz="1400" b="1">
                <a:solidFill>
                  <a:schemeClr val="accent1"/>
                </a:solidFill>
                <a:latin typeface="Century Gothic"/>
              </a:rPr>
              <a:t>OPLE</a:t>
            </a:r>
            <a:r>
              <a:rPr kumimoji="0" lang="es-MX" sz="1400" b="1" i="0" u="none" strike="noStrike" kern="1200" cap="none" spc="0" normalizeH="0" baseline="0" noProof="0">
                <a:ln>
                  <a:noFill/>
                </a:ln>
                <a:solidFill>
                  <a:schemeClr val="accent1"/>
                </a:solidFill>
                <a:effectLst/>
                <a:uLnTx/>
                <a:uFillTx/>
                <a:latin typeface="Century Gothic"/>
                <a:ea typeface="+mn-ea"/>
                <a:cs typeface="+mn-cs"/>
              </a:rPr>
              <a:t> y de la Organización</a:t>
            </a:r>
            <a:r>
              <a:rPr lang="es-MX" sz="1400" b="1">
                <a:solidFill>
                  <a:schemeClr val="accent1"/>
                </a:solidFill>
                <a:latin typeface="Century Gothic"/>
              </a:rPr>
              <a:t>,</a:t>
            </a:r>
            <a:r>
              <a:rPr kumimoji="0" lang="es-MX" sz="1400" b="1" i="0" u="none" strike="noStrike" kern="1200" cap="none" spc="0" normalizeH="0" baseline="0" noProof="0">
                <a:ln>
                  <a:noFill/>
                </a:ln>
                <a:solidFill>
                  <a:schemeClr val="accent1"/>
                </a:solidFill>
                <a:effectLst/>
                <a:uLnTx/>
                <a:uFillTx/>
                <a:latin typeface="Century Gothic"/>
                <a:ea typeface="+mn-ea"/>
                <a:cs typeface="+mn-cs"/>
              </a:rPr>
              <a:t> así como las personas auxiliares deben acatar las obligaciones en materia de protección de datos personales establecidas en la normativa en general, así como en los instrumentos normativos existentes al interior del Instituto.</a:t>
            </a:r>
            <a:endParaRPr kumimoji="0" lang="es-ES_tradnl" sz="1400" b="1" i="0" u="none" strike="noStrike" kern="1200" cap="none" spc="0" normalizeH="0" baseline="0" noProof="0">
              <a:ln>
                <a:noFill/>
              </a:ln>
              <a:solidFill>
                <a:schemeClr val="accent1"/>
              </a:solidFill>
              <a:effectLst/>
              <a:uLnTx/>
              <a:uFillTx/>
              <a:latin typeface="Century Gothic"/>
              <a:ea typeface="+mn-ea"/>
              <a:cs typeface="+mn-cs"/>
            </a:endParaRPr>
          </a:p>
        </p:txBody>
      </p:sp>
      <p:pic>
        <p:nvPicPr>
          <p:cNvPr id="3" name="Imagen 2">
            <a:extLst>
              <a:ext uri="{FF2B5EF4-FFF2-40B4-BE49-F238E27FC236}">
                <a16:creationId xmlns:a16="http://schemas.microsoft.com/office/drawing/2014/main" id="{70FFF0A8-422D-FAAC-F409-35457CF227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21086" y="627529"/>
            <a:ext cx="4349829" cy="2398123"/>
          </a:xfrm>
          <a:prstGeom prst="rect">
            <a:avLst/>
          </a:prstGeom>
        </p:spPr>
      </p:pic>
      <p:sp>
        <p:nvSpPr>
          <p:cNvPr id="4" name="Marcador de número de diapositiva 3">
            <a:extLst>
              <a:ext uri="{FF2B5EF4-FFF2-40B4-BE49-F238E27FC236}">
                <a16:creationId xmlns:a16="http://schemas.microsoft.com/office/drawing/2014/main" id="{B4CE420B-CF64-D606-B687-14C2B6722BA8}"/>
              </a:ext>
            </a:extLst>
          </p:cNvPr>
          <p:cNvSpPr>
            <a:spLocks noGrp="1"/>
          </p:cNvSpPr>
          <p:nvPr>
            <p:ph type="sldNum" sz="quarter" idx="4"/>
          </p:nvPr>
        </p:nvSpPr>
        <p:spPr/>
        <p:txBody>
          <a:bodyPr/>
          <a:lstStyle/>
          <a:p>
            <a:fld id="{48F63A3B-78C7-47BE-AE5E-E10140E04643}" type="slidenum">
              <a:rPr lang="en-US" smtClean="0"/>
              <a:pPr/>
              <a:t>48</a:t>
            </a:fld>
            <a:endParaRPr lang="en-US"/>
          </a:p>
        </p:txBody>
      </p:sp>
    </p:spTree>
    <p:extLst>
      <p:ext uri="{BB962C8B-B14F-4D97-AF65-F5344CB8AC3E}">
        <p14:creationId xmlns:p14="http://schemas.microsoft.com/office/powerpoint/2010/main" val="984243503"/>
      </p:ext>
    </p:extLst>
  </p:cSld>
  <p:clrMapOvr>
    <a:masterClrMapping/>
  </p:clrMapOvr>
  <p:transition spd="slow">
    <p:push dir="u"/>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CE8C006-BE68-662A-4B10-905B33BCF1BC}"/>
              </a:ext>
            </a:extLst>
          </p:cNvPr>
          <p:cNvSpPr>
            <a:spLocks noGrp="1"/>
          </p:cNvSpPr>
          <p:nvPr>
            <p:ph type="title"/>
          </p:nvPr>
        </p:nvSpPr>
        <p:spPr>
          <a:xfrm>
            <a:off x="1194383" y="266276"/>
            <a:ext cx="9884434" cy="613973"/>
          </a:xfrm>
        </p:spPr>
        <p:txBody>
          <a:bodyPr>
            <a:noAutofit/>
          </a:bodyPr>
          <a:lstStyle/>
          <a:p>
            <a:r>
              <a:rPr lang="es-MX"/>
              <a:t>Marco Normativo</a:t>
            </a:r>
          </a:p>
        </p:txBody>
      </p:sp>
      <p:sp>
        <p:nvSpPr>
          <p:cNvPr id="3" name="Marcador de número de diapositiva 2">
            <a:extLst>
              <a:ext uri="{FF2B5EF4-FFF2-40B4-BE49-F238E27FC236}">
                <a16:creationId xmlns:a16="http://schemas.microsoft.com/office/drawing/2014/main" id="{6426390F-64F1-0EB4-8939-9925FB680C43}"/>
              </a:ext>
            </a:extLst>
          </p:cNvPr>
          <p:cNvSpPr>
            <a:spLocks noGrp="1"/>
          </p:cNvSpPr>
          <p:nvPr>
            <p:ph type="sldNum" sz="quarter" idx="4"/>
          </p:nvPr>
        </p:nvSpPr>
        <p:spPr>
          <a:xfrm>
            <a:off x="8610600" y="6618913"/>
            <a:ext cx="2743200" cy="184559"/>
          </a:xfrm>
        </p:spPr>
        <p:txBody>
          <a:bodyPr/>
          <a:lstStyle/>
          <a:p>
            <a:fld id="{48F63A3B-78C7-47BE-AE5E-E10140E04643}" type="slidenum">
              <a:rPr lang="en-US" smtClean="0"/>
              <a:pPr/>
              <a:t>49</a:t>
            </a:fld>
            <a:endParaRPr lang="en-US"/>
          </a:p>
        </p:txBody>
      </p:sp>
      <p:sp>
        <p:nvSpPr>
          <p:cNvPr id="4" name="Marcador de contenido 3">
            <a:extLst>
              <a:ext uri="{FF2B5EF4-FFF2-40B4-BE49-F238E27FC236}">
                <a16:creationId xmlns:a16="http://schemas.microsoft.com/office/drawing/2014/main" id="{51650DBA-4DAE-1E35-4A9D-65F2B7C2AA6D}"/>
              </a:ext>
            </a:extLst>
          </p:cNvPr>
          <p:cNvSpPr txBox="1">
            <a:spLocks/>
          </p:cNvSpPr>
          <p:nvPr/>
        </p:nvSpPr>
        <p:spPr bwMode="auto">
          <a:xfrm>
            <a:off x="1130299" y="1230845"/>
            <a:ext cx="9616259" cy="1731429"/>
          </a:xfrm>
          <a:prstGeom prst="rect">
            <a:avLst/>
          </a:prstGeom>
          <a:noFill/>
          <a:ln w="9525">
            <a:noFill/>
            <a:miter lim="800000"/>
            <a:headEnd/>
            <a:tailEnd/>
          </a:ln>
        </p:spPr>
        <p:txBody>
          <a:bodyPr vert="horz" wrap="square" lIns="68572" tIns="34286" rIns="68572" bIns="34286" numCol="1" anchor="t" anchorCtr="0" compatLnSpc="1">
            <a:prstTxWarp prst="textNoShape">
              <a:avLst/>
            </a:prstTxWarp>
          </a:bodyPr>
          <a:lstStyle>
            <a:lvl1pPr marL="341313" marR="0" indent="-341313" algn="l" defTabSz="455613" rtl="0" eaLnBrk="1" fontAlgn="base" latinLnBrk="0" hangingPunct="1">
              <a:lnSpc>
                <a:spcPct val="100000"/>
              </a:lnSpc>
              <a:spcBef>
                <a:spcPct val="20000"/>
              </a:spcBef>
              <a:spcAft>
                <a:spcPct val="0"/>
              </a:spcAft>
              <a:buClr>
                <a:srgbClr val="641345"/>
              </a:buClr>
              <a:buSzPct val="100000"/>
              <a:buFont typeface="Webdings" pitchFamily="18" charset="2"/>
              <a:buChar char=""/>
              <a:tabLst/>
              <a:defRPr sz="3200" kern="1200">
                <a:solidFill>
                  <a:schemeClr val="tx1"/>
                </a:solidFill>
                <a:latin typeface="Century Gothic"/>
                <a:ea typeface="+mn-ea"/>
                <a:cs typeface="Century Gothic"/>
              </a:defRPr>
            </a:lvl1pPr>
            <a:lvl2pPr marL="741363" marR="0" indent="-284163" algn="l" defTabSz="455613" rtl="0" eaLnBrk="1" fontAlgn="base" latinLnBrk="0" hangingPunct="1">
              <a:lnSpc>
                <a:spcPct val="100000"/>
              </a:lnSpc>
              <a:spcBef>
                <a:spcPct val="20000"/>
              </a:spcBef>
              <a:spcAft>
                <a:spcPct val="0"/>
              </a:spcAft>
              <a:buClr>
                <a:srgbClr val="641345"/>
              </a:buClr>
              <a:buSzPct val="70000"/>
              <a:buFont typeface="Lucida Grande"/>
              <a:buChar char="▹"/>
              <a:tabLst/>
              <a:defRPr sz="2800" kern="1200">
                <a:solidFill>
                  <a:schemeClr val="tx1"/>
                </a:solidFill>
                <a:latin typeface="Century Gothic"/>
                <a:ea typeface="+mn-ea"/>
                <a:cs typeface="Century Gothic"/>
              </a:defRPr>
            </a:lvl2pPr>
            <a:lvl3pPr marL="1141413" marR="0" indent="-227013" algn="l" defTabSz="455613" rtl="0" eaLnBrk="1" fontAlgn="base" latinLnBrk="0" hangingPunct="1">
              <a:lnSpc>
                <a:spcPct val="100000"/>
              </a:lnSpc>
              <a:spcBef>
                <a:spcPct val="20000"/>
              </a:spcBef>
              <a:spcAft>
                <a:spcPct val="0"/>
              </a:spcAft>
              <a:buClr>
                <a:srgbClr val="641345"/>
              </a:buClr>
              <a:buSzPct val="80000"/>
              <a:buFont typeface="Lucida Grande"/>
              <a:buChar char="▾"/>
              <a:tabLst/>
              <a:defRPr sz="2400" kern="1200">
                <a:solidFill>
                  <a:schemeClr val="tx1"/>
                </a:solidFill>
                <a:latin typeface="Century Gothic"/>
                <a:ea typeface="+mn-ea"/>
                <a:cs typeface="Century Gothic"/>
              </a:defRPr>
            </a:lvl3pPr>
            <a:lvl4pPr marL="1598613" marR="0" indent="-227013" algn="l" defTabSz="455613" rtl="0" eaLnBrk="1" fontAlgn="base" latinLnBrk="0" hangingPunct="1">
              <a:lnSpc>
                <a:spcPct val="100000"/>
              </a:lnSpc>
              <a:spcBef>
                <a:spcPct val="20000"/>
              </a:spcBef>
              <a:spcAft>
                <a:spcPct val="0"/>
              </a:spcAft>
              <a:buClr>
                <a:srgbClr val="641345"/>
              </a:buClr>
              <a:buSzTx/>
              <a:buFont typeface="Lucida Grande"/>
              <a:buChar char="▿"/>
              <a:tabLst/>
              <a:defRPr sz="2000" kern="1200">
                <a:solidFill>
                  <a:schemeClr val="tx1"/>
                </a:solidFill>
                <a:latin typeface="Century Gothic"/>
                <a:ea typeface="+mn-ea"/>
                <a:cs typeface="Century Gothic"/>
              </a:defRPr>
            </a:lvl4pPr>
            <a:lvl5pPr marL="2055813" marR="0" indent="-227013" algn="l" defTabSz="455613" rtl="0" eaLnBrk="1" fontAlgn="base" latinLnBrk="0" hangingPunct="1">
              <a:lnSpc>
                <a:spcPct val="100000"/>
              </a:lnSpc>
              <a:spcBef>
                <a:spcPct val="20000"/>
              </a:spcBef>
              <a:spcAft>
                <a:spcPct val="0"/>
              </a:spcAft>
              <a:buClr>
                <a:srgbClr val="641345"/>
              </a:buClr>
              <a:buSzTx/>
              <a:buFont typeface="Arial" charset="0"/>
              <a:buChar char="•"/>
              <a:tabLst/>
              <a:defRPr sz="2000" kern="1200">
                <a:solidFill>
                  <a:schemeClr val="tx1"/>
                </a:solidFill>
                <a:latin typeface="Century Gothic"/>
                <a:ea typeface="+mn-ea"/>
                <a:cs typeface="Century Gothic"/>
              </a:defRPr>
            </a:lvl5pPr>
            <a:lvl6pPr marL="2514306" indent="-228573" algn="l" defTabSz="457146" rtl="0" eaLnBrk="1" latinLnBrk="0" hangingPunct="1">
              <a:spcBef>
                <a:spcPct val="20000"/>
              </a:spcBef>
              <a:buFont typeface="Arial"/>
              <a:buChar char="•"/>
              <a:defRPr sz="2000" kern="1200">
                <a:solidFill>
                  <a:schemeClr val="tx1"/>
                </a:solidFill>
                <a:latin typeface="+mn-lt"/>
                <a:ea typeface="+mn-ea"/>
                <a:cs typeface="+mn-cs"/>
              </a:defRPr>
            </a:lvl6pPr>
            <a:lvl7pPr marL="2971453" indent="-228573" algn="l" defTabSz="457146" rtl="0" eaLnBrk="1" latinLnBrk="0" hangingPunct="1">
              <a:spcBef>
                <a:spcPct val="20000"/>
              </a:spcBef>
              <a:buFont typeface="Arial"/>
              <a:buChar char="•"/>
              <a:defRPr sz="2000" kern="1200">
                <a:solidFill>
                  <a:schemeClr val="tx1"/>
                </a:solidFill>
                <a:latin typeface="+mn-lt"/>
                <a:ea typeface="+mn-ea"/>
                <a:cs typeface="+mn-cs"/>
              </a:defRPr>
            </a:lvl7pPr>
            <a:lvl8pPr marL="3428599" indent="-228573" algn="l" defTabSz="457146" rtl="0" eaLnBrk="1" latinLnBrk="0" hangingPunct="1">
              <a:spcBef>
                <a:spcPct val="20000"/>
              </a:spcBef>
              <a:buFont typeface="Arial"/>
              <a:buChar char="•"/>
              <a:defRPr sz="2000" kern="1200">
                <a:solidFill>
                  <a:schemeClr val="tx1"/>
                </a:solidFill>
                <a:latin typeface="+mn-lt"/>
                <a:ea typeface="+mn-ea"/>
                <a:cs typeface="+mn-cs"/>
              </a:defRPr>
            </a:lvl8pPr>
            <a:lvl9pPr marL="3885746" indent="-228573" algn="l" defTabSz="457146" rtl="0" eaLnBrk="1" latinLnBrk="0" hangingPunct="1">
              <a:spcBef>
                <a:spcPct val="20000"/>
              </a:spcBef>
              <a:buFont typeface="Arial"/>
              <a:buChar char="•"/>
              <a:defRPr sz="2000" kern="1200">
                <a:solidFill>
                  <a:schemeClr val="tx1"/>
                </a:solidFill>
                <a:latin typeface="+mn-lt"/>
                <a:ea typeface="+mn-ea"/>
                <a:cs typeface="+mn-cs"/>
              </a:defRPr>
            </a:lvl9pPr>
          </a:lstStyle>
          <a:p>
            <a:pPr marL="132160" marR="0" lvl="1" indent="-132160" algn="just" defTabSz="341710" rtl="0" eaLnBrk="1" fontAlgn="base" latinLnBrk="0" hangingPunct="1">
              <a:lnSpc>
                <a:spcPct val="100000"/>
              </a:lnSpc>
              <a:spcBef>
                <a:spcPct val="20000"/>
              </a:spcBef>
              <a:spcAft>
                <a:spcPct val="0"/>
              </a:spcAft>
              <a:buClr>
                <a:srgbClr val="641345"/>
              </a:buClr>
              <a:buSzPct val="70000"/>
              <a:buFont typeface="Wingdings" panose="05000000000000000000" pitchFamily="2" charset="2"/>
              <a:buChar char="Ø"/>
              <a:tabLst/>
              <a:defRPr/>
            </a:pPr>
            <a:r>
              <a:rPr kumimoji="0" lang="es-MX" sz="1200" b="1" i="0" u="none" strike="noStrike" kern="1200" cap="none" spc="0" normalizeH="0" baseline="0" noProof="0">
                <a:ln>
                  <a:noFill/>
                </a:ln>
                <a:solidFill>
                  <a:schemeClr val="accent1"/>
                </a:solidFill>
                <a:effectLst/>
                <a:uLnTx/>
                <a:uFillTx/>
                <a:latin typeface="Century Gothic" panose="020B0502020202020204" pitchFamily="34" charset="0"/>
                <a:ea typeface="+mn-ea"/>
                <a:cs typeface="Arial" panose="020B0604020202020204" pitchFamily="34" charset="0"/>
              </a:rPr>
              <a:t>Constitución Política de los Estados Unidos Mexicanos</a:t>
            </a:r>
          </a:p>
          <a:p>
            <a:pPr marL="69056" marR="0" lvl="1" indent="0" algn="just" defTabSz="341710" rtl="0" eaLnBrk="1" fontAlgn="base" latinLnBrk="0" hangingPunct="1">
              <a:lnSpc>
                <a:spcPct val="100000"/>
              </a:lnSpc>
              <a:spcBef>
                <a:spcPct val="20000"/>
              </a:spcBef>
              <a:spcAft>
                <a:spcPct val="0"/>
              </a:spcAft>
              <a:buClr>
                <a:srgbClr val="641345"/>
              </a:buClr>
              <a:buSzPct val="70000"/>
              <a:buFont typeface="Lucida Grande"/>
              <a:buNone/>
              <a:tabLst/>
              <a:defRPr/>
            </a:pPr>
            <a:endParaRPr kumimoji="0" lang="es-MX" sz="1200" b="1" i="0" u="none" strike="noStrike" kern="1200" cap="none" spc="0" normalizeH="0" baseline="0" noProof="0">
              <a:ln>
                <a:noFill/>
              </a:ln>
              <a:solidFill>
                <a:schemeClr val="accent1"/>
              </a:solidFill>
              <a:effectLst/>
              <a:uLnTx/>
              <a:uFillTx/>
              <a:latin typeface="Century Gothic" panose="020B0502020202020204" pitchFamily="34" charset="0"/>
              <a:ea typeface="+mn-ea"/>
              <a:cs typeface="Arial" panose="020B0604020202020204" pitchFamily="34" charset="0"/>
            </a:endParaRPr>
          </a:p>
          <a:p>
            <a:pPr marL="69056" marR="0" lvl="1" indent="0" algn="just" defTabSz="341710" rtl="0" eaLnBrk="1" fontAlgn="base" latinLnBrk="0" hangingPunct="1">
              <a:lnSpc>
                <a:spcPct val="100000"/>
              </a:lnSpc>
              <a:spcBef>
                <a:spcPct val="20000"/>
              </a:spcBef>
              <a:spcAft>
                <a:spcPct val="0"/>
              </a:spcAft>
              <a:buClr>
                <a:srgbClr val="641345"/>
              </a:buClr>
              <a:buSzPct val="70000"/>
              <a:buFont typeface="Lucida Grande"/>
              <a:buNone/>
              <a:tabLst/>
              <a:defRPr/>
            </a:pPr>
            <a:r>
              <a:rPr kumimoji="0" lang="es-MX" sz="1200" b="1" i="0" u="none" strike="noStrike" kern="1200" cap="none" spc="0" normalizeH="0" baseline="0" noProof="0">
                <a:ln>
                  <a:noFill/>
                </a:ln>
                <a:solidFill>
                  <a:schemeClr val="accent1"/>
                </a:solidFill>
                <a:effectLst/>
                <a:uLnTx/>
                <a:uFillTx/>
                <a:latin typeface="Century Gothic" panose="020B0502020202020204" pitchFamily="34" charset="0"/>
                <a:ea typeface="+mn-ea"/>
                <a:cs typeface="Arial" panose="020B0604020202020204" pitchFamily="34" charset="0"/>
              </a:rPr>
              <a:t>Artículo 6. fracción II y III. </a:t>
            </a:r>
            <a:r>
              <a:rPr kumimoji="0" lang="es-MX" sz="1200" b="0" i="0" u="none" strike="noStrike" kern="1200" cap="none" spc="0" normalizeH="0" baseline="0" noProof="0">
                <a:ln>
                  <a:noFill/>
                </a:ln>
                <a:solidFill>
                  <a:schemeClr val="accent1"/>
                </a:solidFill>
                <a:effectLst/>
                <a:uLnTx/>
                <a:uFillTx/>
                <a:latin typeface="Century Gothic" panose="020B0502020202020204" pitchFamily="34" charset="0"/>
                <a:ea typeface="+mn-ea"/>
                <a:cs typeface="Arial" panose="020B0604020202020204" pitchFamily="34" charset="0"/>
              </a:rPr>
              <a:t>La información que se refiere a la vida privada y los datos personales será protegida en los términos y con las excepciones que fijen las leyes, así mismo toda persona, sin necesidad de acreditar interés alguno o justificación tendrá acceso gratuito a la información pública, a sus datos personales o la rectificación de éstos. </a:t>
            </a:r>
          </a:p>
          <a:p>
            <a:pPr marL="69056" marR="0" lvl="1" indent="0" algn="just" defTabSz="341710" rtl="0" eaLnBrk="1" fontAlgn="base" latinLnBrk="0" hangingPunct="1">
              <a:lnSpc>
                <a:spcPct val="100000"/>
              </a:lnSpc>
              <a:spcBef>
                <a:spcPct val="20000"/>
              </a:spcBef>
              <a:spcAft>
                <a:spcPct val="0"/>
              </a:spcAft>
              <a:buClr>
                <a:srgbClr val="641345"/>
              </a:buClr>
              <a:buSzPct val="70000"/>
              <a:buFont typeface="Lucida Grande"/>
              <a:buNone/>
              <a:tabLst/>
              <a:defRPr/>
            </a:pPr>
            <a:endParaRPr kumimoji="0" lang="es-MX" sz="1200" b="0" i="0" u="none" strike="noStrike" kern="1200" cap="none" spc="0" normalizeH="0" baseline="0" noProof="0">
              <a:ln>
                <a:noFill/>
              </a:ln>
              <a:solidFill>
                <a:schemeClr val="accent1"/>
              </a:solidFill>
              <a:effectLst/>
              <a:uLnTx/>
              <a:uFillTx/>
              <a:latin typeface="Century Gothic" panose="020B0502020202020204" pitchFamily="34" charset="0"/>
              <a:ea typeface="+mn-ea"/>
              <a:cs typeface="Arial" panose="020B0604020202020204" pitchFamily="34" charset="0"/>
            </a:endParaRPr>
          </a:p>
          <a:p>
            <a:pPr marL="69056" marR="0" lvl="1" indent="0" algn="just" defTabSz="341710" rtl="0" eaLnBrk="1" fontAlgn="base" latinLnBrk="0" hangingPunct="1">
              <a:lnSpc>
                <a:spcPct val="100000"/>
              </a:lnSpc>
              <a:spcBef>
                <a:spcPct val="20000"/>
              </a:spcBef>
              <a:spcAft>
                <a:spcPct val="0"/>
              </a:spcAft>
              <a:buClr>
                <a:srgbClr val="641345"/>
              </a:buClr>
              <a:buSzPct val="70000"/>
              <a:buFont typeface="Lucida Grande"/>
              <a:buNone/>
              <a:tabLst/>
              <a:defRPr/>
            </a:pPr>
            <a:r>
              <a:rPr kumimoji="0" lang="es-MX" sz="1200" b="1" i="0" u="none" strike="noStrike" kern="1200" cap="none" spc="0" normalizeH="0" baseline="0" noProof="0">
                <a:ln>
                  <a:noFill/>
                </a:ln>
                <a:solidFill>
                  <a:schemeClr val="accent1"/>
                </a:solidFill>
                <a:effectLst/>
                <a:uLnTx/>
                <a:uFillTx/>
                <a:latin typeface="Century Gothic" panose="020B0502020202020204" pitchFamily="34" charset="0"/>
                <a:ea typeface="+mn-ea"/>
                <a:cs typeface="Arial" panose="020B0604020202020204" pitchFamily="34" charset="0"/>
              </a:rPr>
              <a:t>Artículo 16. párrafo segundo. </a:t>
            </a:r>
            <a:r>
              <a:rPr kumimoji="0" lang="es-MX" sz="1200" b="0" i="0" u="none" strike="noStrike" kern="1200" cap="none" spc="0" normalizeH="0" baseline="0" noProof="0">
                <a:ln>
                  <a:noFill/>
                </a:ln>
                <a:solidFill>
                  <a:schemeClr val="accent1"/>
                </a:solidFill>
                <a:effectLst/>
                <a:uLnTx/>
                <a:uFillTx/>
                <a:latin typeface="Century Gothic" panose="020B0502020202020204" pitchFamily="34" charset="0"/>
                <a:ea typeface="+mn-ea"/>
                <a:cs typeface="Arial" panose="020B0604020202020204" pitchFamily="34" charset="0"/>
              </a:rPr>
              <a:t>Toda persona tiene derecho a la protección de sus datos personales, al acceso, rectificación y cancelación de los mismos, así como a manifestar su oposición, en los términos que fije la ley.</a:t>
            </a:r>
            <a:endParaRPr kumimoji="0" lang="es-MX" sz="1200" b="1" i="0" u="none" strike="noStrike" kern="1200" cap="none" spc="0" normalizeH="0" baseline="0" noProof="0">
              <a:ln>
                <a:noFill/>
              </a:ln>
              <a:solidFill>
                <a:schemeClr val="accent1"/>
              </a:solidFill>
              <a:effectLst/>
              <a:uLnTx/>
              <a:uFillTx/>
              <a:latin typeface="Century Gothic" panose="020B0502020202020204" pitchFamily="34" charset="0"/>
              <a:ea typeface="+mn-ea"/>
              <a:cs typeface="Arial" panose="020B0604020202020204" pitchFamily="34" charset="0"/>
            </a:endParaRPr>
          </a:p>
          <a:p>
            <a:pPr marL="0" marR="0" lvl="0" indent="0" algn="just" defTabSz="341710" rtl="0" eaLnBrk="1" fontAlgn="base" latinLnBrk="0" hangingPunct="1">
              <a:lnSpc>
                <a:spcPct val="100000"/>
              </a:lnSpc>
              <a:spcBef>
                <a:spcPct val="20000"/>
              </a:spcBef>
              <a:spcAft>
                <a:spcPct val="0"/>
              </a:spcAft>
              <a:buClr>
                <a:srgbClr val="641345"/>
              </a:buClr>
              <a:buSzPct val="100000"/>
              <a:buFont typeface="Webdings" pitchFamily="18" charset="2"/>
              <a:buNone/>
              <a:tabLst/>
              <a:defRPr/>
            </a:pPr>
            <a:endParaRPr kumimoji="0" lang="es-MX" sz="1200" b="0" i="0" u="none" strike="noStrike" kern="1200" cap="none" spc="0" normalizeH="0" baseline="0" noProof="0">
              <a:ln>
                <a:noFill/>
              </a:ln>
              <a:solidFill>
                <a:schemeClr val="accent1"/>
              </a:solidFill>
              <a:effectLst/>
              <a:uLnTx/>
              <a:uFillTx/>
              <a:latin typeface="Century Gothic" panose="020B0502020202020204" pitchFamily="34" charset="0"/>
              <a:ea typeface="+mn-ea"/>
              <a:cs typeface="Arial" panose="020B0604020202020204" pitchFamily="34" charset="0"/>
            </a:endParaRPr>
          </a:p>
          <a:p>
            <a:pPr marL="0" marR="0" lvl="0" indent="0" algn="just" defTabSz="341710" rtl="0" eaLnBrk="1" fontAlgn="base" latinLnBrk="0" hangingPunct="1">
              <a:lnSpc>
                <a:spcPct val="100000"/>
              </a:lnSpc>
              <a:spcBef>
                <a:spcPct val="20000"/>
              </a:spcBef>
              <a:spcAft>
                <a:spcPct val="0"/>
              </a:spcAft>
              <a:buClr>
                <a:srgbClr val="641345"/>
              </a:buClr>
              <a:buSzPct val="100000"/>
              <a:buFont typeface="Webdings" pitchFamily="18" charset="2"/>
              <a:buNone/>
              <a:tabLst/>
              <a:defRPr/>
            </a:pPr>
            <a:endParaRPr kumimoji="0" lang="es-MX" sz="1200" b="0" i="0" u="none" strike="noStrike" kern="1200" cap="none" spc="0" normalizeH="0" baseline="0" noProof="0">
              <a:ln>
                <a:noFill/>
              </a:ln>
              <a:solidFill>
                <a:schemeClr val="accent1"/>
              </a:solidFill>
              <a:effectLst/>
              <a:uLnTx/>
              <a:uFillTx/>
              <a:latin typeface="Century Gothic" panose="020B0502020202020204" pitchFamily="34" charset="0"/>
              <a:ea typeface="+mn-ea"/>
              <a:cs typeface="Arial" panose="020B0604020202020204" pitchFamily="34" charset="0"/>
            </a:endParaRPr>
          </a:p>
          <a:p>
            <a:pPr marL="0" marR="0" lvl="0" indent="0" algn="just" defTabSz="341710" rtl="0" eaLnBrk="1" fontAlgn="base" latinLnBrk="0" hangingPunct="1">
              <a:lnSpc>
                <a:spcPct val="100000"/>
              </a:lnSpc>
              <a:spcBef>
                <a:spcPct val="20000"/>
              </a:spcBef>
              <a:spcAft>
                <a:spcPct val="0"/>
              </a:spcAft>
              <a:buClr>
                <a:srgbClr val="641345"/>
              </a:buClr>
              <a:buSzPct val="100000"/>
              <a:buFont typeface="Webdings" pitchFamily="18" charset="2"/>
              <a:buNone/>
              <a:tabLst/>
              <a:defRPr/>
            </a:pPr>
            <a:endParaRPr kumimoji="0" lang="es-MX" sz="1200" b="0" i="0" u="none" strike="noStrike" kern="1200" cap="none" spc="0" normalizeH="0" baseline="0" noProof="0">
              <a:ln>
                <a:noFill/>
              </a:ln>
              <a:solidFill>
                <a:schemeClr val="accent1"/>
              </a:solidFill>
              <a:effectLst/>
              <a:uLnTx/>
              <a:uFillTx/>
              <a:latin typeface="Century Gothic" panose="020B0502020202020204" pitchFamily="34" charset="0"/>
              <a:ea typeface="+mn-ea"/>
              <a:cs typeface="Arial" panose="020B0604020202020204" pitchFamily="34" charset="0"/>
            </a:endParaRPr>
          </a:p>
          <a:p>
            <a:pPr marL="0" marR="0" lvl="0" indent="0" algn="just" defTabSz="341710" rtl="0" eaLnBrk="1" fontAlgn="base" latinLnBrk="0" hangingPunct="1">
              <a:lnSpc>
                <a:spcPct val="100000"/>
              </a:lnSpc>
              <a:spcBef>
                <a:spcPct val="20000"/>
              </a:spcBef>
              <a:spcAft>
                <a:spcPct val="0"/>
              </a:spcAft>
              <a:buClr>
                <a:srgbClr val="641345"/>
              </a:buClr>
              <a:buSzPct val="100000"/>
              <a:buFont typeface="Webdings" pitchFamily="18" charset="2"/>
              <a:buNone/>
              <a:tabLst/>
              <a:defRPr/>
            </a:pPr>
            <a:endParaRPr kumimoji="0" lang="es-MX" sz="1200" b="0" i="0" u="none" strike="noStrike" kern="1200" cap="none" spc="0" normalizeH="0" baseline="0" noProof="0">
              <a:ln>
                <a:noFill/>
              </a:ln>
              <a:solidFill>
                <a:schemeClr val="accent1"/>
              </a:solidFill>
              <a:effectLst/>
              <a:uLnTx/>
              <a:uFillTx/>
              <a:latin typeface="Century Gothic" panose="020B0502020202020204" pitchFamily="34" charset="0"/>
              <a:ea typeface="+mn-ea"/>
              <a:cs typeface="Arial" panose="020B0604020202020204" pitchFamily="34" charset="0"/>
            </a:endParaRPr>
          </a:p>
          <a:p>
            <a:pPr marL="0" marR="0" lvl="0" indent="0" algn="just" defTabSz="341710" rtl="0" eaLnBrk="1" fontAlgn="base" latinLnBrk="0" hangingPunct="1">
              <a:lnSpc>
                <a:spcPct val="100000"/>
              </a:lnSpc>
              <a:spcBef>
                <a:spcPct val="20000"/>
              </a:spcBef>
              <a:spcAft>
                <a:spcPct val="0"/>
              </a:spcAft>
              <a:buClr>
                <a:srgbClr val="641345"/>
              </a:buClr>
              <a:buSzPct val="100000"/>
              <a:buFont typeface="Webdings" pitchFamily="18" charset="2"/>
              <a:buNone/>
              <a:tabLst/>
              <a:defRPr/>
            </a:pPr>
            <a:endParaRPr kumimoji="0" lang="es-MX" sz="1200" b="0" i="0" u="none" strike="noStrike" kern="1200" cap="none" spc="0" normalizeH="0" baseline="0" noProof="0">
              <a:ln>
                <a:noFill/>
              </a:ln>
              <a:solidFill>
                <a:schemeClr val="accent1"/>
              </a:solidFill>
              <a:effectLst/>
              <a:uLnTx/>
              <a:uFillTx/>
              <a:latin typeface="Century Gothic" panose="020B0502020202020204" pitchFamily="34" charset="0"/>
              <a:ea typeface="+mn-ea"/>
              <a:cs typeface="Arial" panose="020B0604020202020204" pitchFamily="34" charset="0"/>
            </a:endParaRPr>
          </a:p>
        </p:txBody>
      </p:sp>
      <p:sp>
        <p:nvSpPr>
          <p:cNvPr id="5" name="Marcador de contenido 3">
            <a:extLst>
              <a:ext uri="{FF2B5EF4-FFF2-40B4-BE49-F238E27FC236}">
                <a16:creationId xmlns:a16="http://schemas.microsoft.com/office/drawing/2014/main" id="{4881AC6A-EC97-7F43-BD81-CC3E3DD4BD3B}"/>
              </a:ext>
            </a:extLst>
          </p:cNvPr>
          <p:cNvSpPr txBox="1">
            <a:spLocks/>
          </p:cNvSpPr>
          <p:nvPr/>
        </p:nvSpPr>
        <p:spPr bwMode="auto">
          <a:xfrm>
            <a:off x="1130299" y="3215645"/>
            <a:ext cx="9616259" cy="1197075"/>
          </a:xfrm>
          <a:prstGeom prst="rect">
            <a:avLst/>
          </a:prstGeom>
          <a:noFill/>
          <a:ln w="9525">
            <a:noFill/>
            <a:miter lim="800000"/>
            <a:headEnd/>
            <a:tailEnd/>
          </a:ln>
        </p:spPr>
        <p:txBody>
          <a:bodyPr vert="horz" wrap="square" lIns="68572" tIns="34286" rIns="68572" bIns="34286" numCol="1" anchor="t" anchorCtr="0" compatLnSpc="1">
            <a:prstTxWarp prst="textNoShape">
              <a:avLst/>
            </a:prstTxWarp>
          </a:bodyPr>
          <a:lstStyle>
            <a:defPPr>
              <a:defRPr lang="es-MX"/>
            </a:defPPr>
            <a:lvl1pPr marR="0" indent="0" algn="just" defTabSz="455613" fontAlgn="base">
              <a:lnSpc>
                <a:spcPct val="100000"/>
              </a:lnSpc>
              <a:spcBef>
                <a:spcPct val="20000"/>
              </a:spcBef>
              <a:spcAft>
                <a:spcPct val="0"/>
              </a:spcAft>
              <a:buClr>
                <a:srgbClr val="641345"/>
              </a:buClr>
              <a:buSzPct val="100000"/>
              <a:buFont typeface="Webdings" pitchFamily="18" charset="2"/>
              <a:buNone/>
              <a:tabLst/>
              <a:defRPr sz="1000">
                <a:solidFill>
                  <a:srgbClr val="641345"/>
                </a:solidFill>
                <a:latin typeface="Arial" panose="020B0604020202020204" pitchFamily="34" charset="0"/>
                <a:ea typeface="+mj-ea"/>
                <a:cs typeface="Arial" panose="020B0604020202020204" pitchFamily="34" charset="0"/>
              </a:defRPr>
            </a:lvl1pPr>
            <a:lvl2pPr marL="176213" marR="0" lvl="1" indent="-176213" algn="just" defTabSz="455613" fontAlgn="base">
              <a:lnSpc>
                <a:spcPct val="100000"/>
              </a:lnSpc>
              <a:spcBef>
                <a:spcPct val="20000"/>
              </a:spcBef>
              <a:spcAft>
                <a:spcPct val="0"/>
              </a:spcAft>
              <a:buClr>
                <a:srgbClr val="641345"/>
              </a:buClr>
              <a:buSzPct val="70000"/>
              <a:buFont typeface="Wingdings" panose="05000000000000000000" pitchFamily="2" charset="2"/>
              <a:buChar char="Ø"/>
              <a:tabLst/>
              <a:defRPr sz="1600" b="1">
                <a:solidFill>
                  <a:srgbClr val="641345"/>
                </a:solidFill>
                <a:latin typeface="Arial" panose="020B0604020202020204" pitchFamily="34" charset="0"/>
                <a:ea typeface="+mj-ea"/>
                <a:cs typeface="Arial" panose="020B0604020202020204" pitchFamily="34" charset="0"/>
              </a:defRPr>
            </a:lvl2pPr>
            <a:lvl3pPr marL="1141413" marR="0" indent="-227013" defTabSz="455613" fontAlgn="base">
              <a:lnSpc>
                <a:spcPct val="100000"/>
              </a:lnSpc>
              <a:spcBef>
                <a:spcPct val="20000"/>
              </a:spcBef>
              <a:spcAft>
                <a:spcPct val="0"/>
              </a:spcAft>
              <a:buClr>
                <a:srgbClr val="641345"/>
              </a:buClr>
              <a:buSzPct val="80000"/>
              <a:buFont typeface="Lucida Grande"/>
              <a:buChar char="▾"/>
              <a:tabLst/>
              <a:defRPr sz="2400">
                <a:latin typeface="Century Gothic"/>
                <a:cs typeface="Century Gothic"/>
              </a:defRPr>
            </a:lvl3pPr>
            <a:lvl4pPr marL="1598613" marR="0" indent="-227013" defTabSz="455613" fontAlgn="base">
              <a:lnSpc>
                <a:spcPct val="100000"/>
              </a:lnSpc>
              <a:spcBef>
                <a:spcPct val="20000"/>
              </a:spcBef>
              <a:spcAft>
                <a:spcPct val="0"/>
              </a:spcAft>
              <a:buClr>
                <a:srgbClr val="641345"/>
              </a:buClr>
              <a:buSzTx/>
              <a:buFont typeface="Lucida Grande"/>
              <a:buChar char="▿"/>
              <a:tabLst/>
              <a:defRPr sz="2000">
                <a:latin typeface="Century Gothic"/>
                <a:cs typeface="Century Gothic"/>
              </a:defRPr>
            </a:lvl4pPr>
            <a:lvl5pPr marL="2055813" marR="0" indent="-227013" defTabSz="455613" fontAlgn="base">
              <a:lnSpc>
                <a:spcPct val="100000"/>
              </a:lnSpc>
              <a:spcBef>
                <a:spcPct val="20000"/>
              </a:spcBef>
              <a:spcAft>
                <a:spcPct val="0"/>
              </a:spcAft>
              <a:buClr>
                <a:srgbClr val="641345"/>
              </a:buClr>
              <a:buSzTx/>
              <a:buFont typeface="Arial" charset="0"/>
              <a:buChar char="•"/>
              <a:tabLst/>
              <a:defRPr sz="2000">
                <a:latin typeface="Century Gothic"/>
                <a:cs typeface="Century Gothic"/>
              </a:defRPr>
            </a:lvl5pPr>
            <a:lvl6pPr marL="2514306" indent="-228573" defTabSz="457146">
              <a:spcBef>
                <a:spcPct val="20000"/>
              </a:spcBef>
              <a:buFont typeface="Arial"/>
              <a:buChar char="•"/>
              <a:defRPr sz="2000"/>
            </a:lvl6pPr>
            <a:lvl7pPr marL="2971453" indent="-228573" defTabSz="457146">
              <a:spcBef>
                <a:spcPct val="20000"/>
              </a:spcBef>
              <a:buFont typeface="Arial"/>
              <a:buChar char="•"/>
              <a:defRPr sz="2000"/>
            </a:lvl7pPr>
            <a:lvl8pPr marL="3428599" indent="-228573" defTabSz="457146">
              <a:spcBef>
                <a:spcPct val="20000"/>
              </a:spcBef>
              <a:buFont typeface="Arial"/>
              <a:buChar char="•"/>
              <a:defRPr sz="2000"/>
            </a:lvl8pPr>
            <a:lvl9pPr marL="3885746" indent="-228573" defTabSz="457146">
              <a:spcBef>
                <a:spcPct val="20000"/>
              </a:spcBef>
              <a:buFont typeface="Arial"/>
              <a:buChar char="•"/>
              <a:defRPr sz="2000"/>
            </a:lvl9pPr>
          </a:lstStyle>
          <a:p>
            <a:pPr marL="132160" marR="0" lvl="1" indent="-132160" algn="just" defTabSz="341710" rtl="0" eaLnBrk="1" fontAlgn="base" latinLnBrk="0" hangingPunct="1">
              <a:lnSpc>
                <a:spcPct val="100000"/>
              </a:lnSpc>
              <a:spcBef>
                <a:spcPct val="20000"/>
              </a:spcBef>
              <a:spcAft>
                <a:spcPct val="0"/>
              </a:spcAft>
              <a:buClr>
                <a:srgbClr val="641345"/>
              </a:buClr>
              <a:buSzPct val="70000"/>
              <a:buFont typeface="Wingdings" panose="05000000000000000000" pitchFamily="2" charset="2"/>
              <a:buChar char="Ø"/>
              <a:tabLst/>
              <a:defRPr/>
            </a:pPr>
            <a:r>
              <a:rPr kumimoji="0" lang="es-MX" sz="1200" b="1" i="0" u="none" strike="noStrike" kern="1200" cap="none" spc="0" normalizeH="0" baseline="0" noProof="0">
                <a:ln>
                  <a:noFill/>
                </a:ln>
                <a:solidFill>
                  <a:schemeClr val="accent1"/>
                </a:solidFill>
                <a:effectLst/>
                <a:uLnTx/>
                <a:uFillTx/>
                <a:latin typeface="Century Gothic" panose="020B0502020202020204" pitchFamily="34" charset="0"/>
                <a:ea typeface="+mj-ea"/>
                <a:cs typeface="Arial" panose="020B0604020202020204" pitchFamily="34" charset="0"/>
              </a:rPr>
              <a:t>Ley General de Protección de Datos Personales en Posesión de Sujetos Obligados.</a:t>
            </a:r>
          </a:p>
          <a:p>
            <a:pPr marL="132160" marR="0" lvl="1" indent="-132160" algn="just" defTabSz="341710" rtl="0" eaLnBrk="1" fontAlgn="base" latinLnBrk="0" hangingPunct="1">
              <a:lnSpc>
                <a:spcPct val="100000"/>
              </a:lnSpc>
              <a:spcBef>
                <a:spcPct val="20000"/>
              </a:spcBef>
              <a:spcAft>
                <a:spcPct val="0"/>
              </a:spcAft>
              <a:buClr>
                <a:srgbClr val="641345"/>
              </a:buClr>
              <a:buSzPct val="70000"/>
              <a:buFont typeface="Wingdings" panose="05000000000000000000" pitchFamily="2" charset="2"/>
              <a:buChar char="Ø"/>
              <a:tabLst/>
              <a:defRPr/>
            </a:pPr>
            <a:endParaRPr kumimoji="0" lang="es-MX" sz="1200" b="1" i="0" u="none" strike="noStrike" kern="1200" cap="none" spc="0" normalizeH="0" baseline="0" noProof="0">
              <a:ln>
                <a:noFill/>
              </a:ln>
              <a:solidFill>
                <a:schemeClr val="accent1"/>
              </a:solidFill>
              <a:effectLst/>
              <a:uLnTx/>
              <a:uFillTx/>
              <a:latin typeface="Century Gothic" panose="020B0502020202020204" pitchFamily="34" charset="0"/>
              <a:ea typeface="+mj-ea"/>
              <a:cs typeface="Arial" panose="020B0604020202020204" pitchFamily="34" charset="0"/>
            </a:endParaRPr>
          </a:p>
          <a:p>
            <a:pPr marL="0" marR="0" lvl="1" indent="0" algn="just" defTabSz="341710" rtl="0" eaLnBrk="1" fontAlgn="base" latinLnBrk="0" hangingPunct="1">
              <a:lnSpc>
                <a:spcPct val="100000"/>
              </a:lnSpc>
              <a:spcBef>
                <a:spcPct val="20000"/>
              </a:spcBef>
              <a:spcAft>
                <a:spcPct val="0"/>
              </a:spcAft>
              <a:buClr>
                <a:srgbClr val="641345"/>
              </a:buClr>
              <a:buSzPct val="70000"/>
              <a:buFont typeface="Wingdings" panose="05000000000000000000" pitchFamily="2" charset="2"/>
              <a:buNone/>
              <a:tabLst/>
              <a:defRPr/>
            </a:pPr>
            <a:r>
              <a:rPr kumimoji="0" lang="es-MX" sz="1200" b="0" i="0" u="none" strike="noStrike" kern="1200" cap="none" spc="0" normalizeH="0" baseline="0" noProof="0">
                <a:ln>
                  <a:noFill/>
                </a:ln>
                <a:solidFill>
                  <a:schemeClr val="accent1"/>
                </a:solidFill>
                <a:effectLst/>
                <a:uLnTx/>
                <a:uFillTx/>
                <a:latin typeface="Century Gothic" panose="020B0502020202020204" pitchFamily="34" charset="0"/>
                <a:ea typeface="+mj-ea"/>
                <a:cs typeface="Arial" panose="020B0604020202020204" pitchFamily="34" charset="0"/>
              </a:rPr>
              <a:t>Se establecen dentro de los sujetos obligados a los órganos autónomos, quienes como responsables deberán observar los principios de licitud, lealtad, consentimiento, calidad, proporcionalidad, información y responsabilidad en el tratamiento de los datos personales, cuyas finalidades deberán ser concretas, lícitas, explicitas y legitimas. </a:t>
            </a:r>
          </a:p>
          <a:p>
            <a:pPr marL="0" marR="0" lvl="0" indent="0" algn="just" defTabSz="341710" rtl="0" eaLnBrk="1" fontAlgn="base" latinLnBrk="0" hangingPunct="1">
              <a:lnSpc>
                <a:spcPct val="100000"/>
              </a:lnSpc>
              <a:spcBef>
                <a:spcPct val="20000"/>
              </a:spcBef>
              <a:spcAft>
                <a:spcPct val="0"/>
              </a:spcAft>
              <a:buClr>
                <a:srgbClr val="641345"/>
              </a:buClr>
              <a:buSzPct val="100000"/>
              <a:buFont typeface="Webdings" pitchFamily="18" charset="2"/>
              <a:buNone/>
              <a:tabLst/>
              <a:defRPr/>
            </a:pPr>
            <a:endParaRPr kumimoji="0" lang="es-MX" sz="1200" b="0" i="0" u="none" strike="noStrike" kern="1200" cap="none" spc="0" normalizeH="0" baseline="0" noProof="0">
              <a:ln>
                <a:noFill/>
              </a:ln>
              <a:solidFill>
                <a:schemeClr val="accent1"/>
              </a:solidFill>
              <a:effectLst/>
              <a:uLnTx/>
              <a:uFillTx/>
              <a:latin typeface="Century Gothic" panose="020B0502020202020204" pitchFamily="34" charset="0"/>
              <a:ea typeface="+mj-ea"/>
              <a:cs typeface="Arial" panose="020B0604020202020204" pitchFamily="34" charset="0"/>
            </a:endParaRPr>
          </a:p>
          <a:p>
            <a:pPr marL="0" marR="0" lvl="0" indent="0" algn="just" defTabSz="341710" rtl="0" eaLnBrk="1" fontAlgn="base" latinLnBrk="0" hangingPunct="1">
              <a:lnSpc>
                <a:spcPct val="100000"/>
              </a:lnSpc>
              <a:spcBef>
                <a:spcPct val="20000"/>
              </a:spcBef>
              <a:spcAft>
                <a:spcPct val="0"/>
              </a:spcAft>
              <a:buClr>
                <a:srgbClr val="641345"/>
              </a:buClr>
              <a:buSzPct val="100000"/>
              <a:buFont typeface="Webdings" pitchFamily="18" charset="2"/>
              <a:buNone/>
              <a:tabLst/>
              <a:defRPr/>
            </a:pPr>
            <a:endParaRPr kumimoji="0" lang="es-MX" sz="1200" b="0" i="0" u="none" strike="noStrike" kern="1200" cap="none" spc="0" normalizeH="0" baseline="0" noProof="0">
              <a:ln>
                <a:noFill/>
              </a:ln>
              <a:solidFill>
                <a:schemeClr val="accent1"/>
              </a:solidFill>
              <a:effectLst/>
              <a:uLnTx/>
              <a:uFillTx/>
              <a:latin typeface="Century Gothic" panose="020B0502020202020204" pitchFamily="34" charset="0"/>
              <a:ea typeface="+mj-ea"/>
              <a:cs typeface="Arial" panose="020B0604020202020204" pitchFamily="34" charset="0"/>
            </a:endParaRPr>
          </a:p>
          <a:p>
            <a:pPr marL="0" marR="0" lvl="0" indent="0" algn="just" defTabSz="341710" rtl="0" eaLnBrk="1" fontAlgn="base" latinLnBrk="0" hangingPunct="1">
              <a:lnSpc>
                <a:spcPct val="100000"/>
              </a:lnSpc>
              <a:spcBef>
                <a:spcPct val="20000"/>
              </a:spcBef>
              <a:spcAft>
                <a:spcPct val="0"/>
              </a:spcAft>
              <a:buClr>
                <a:srgbClr val="641345"/>
              </a:buClr>
              <a:buSzPct val="100000"/>
              <a:buFont typeface="Webdings" pitchFamily="18" charset="2"/>
              <a:buNone/>
              <a:tabLst/>
              <a:defRPr/>
            </a:pPr>
            <a:endParaRPr kumimoji="0" lang="es-MX" sz="1200" b="0" i="0" u="none" strike="noStrike" kern="1200" cap="none" spc="0" normalizeH="0" baseline="0" noProof="0">
              <a:ln>
                <a:noFill/>
              </a:ln>
              <a:solidFill>
                <a:schemeClr val="accent1"/>
              </a:solidFill>
              <a:effectLst/>
              <a:uLnTx/>
              <a:uFillTx/>
              <a:latin typeface="Century Gothic" panose="020B0502020202020204" pitchFamily="34" charset="0"/>
              <a:ea typeface="+mj-ea"/>
              <a:cs typeface="Arial" panose="020B0604020202020204" pitchFamily="34" charset="0"/>
            </a:endParaRPr>
          </a:p>
          <a:p>
            <a:pPr marL="0" marR="0" lvl="0" indent="0" algn="just" defTabSz="341710" rtl="0" eaLnBrk="1" fontAlgn="base" latinLnBrk="0" hangingPunct="1">
              <a:lnSpc>
                <a:spcPct val="100000"/>
              </a:lnSpc>
              <a:spcBef>
                <a:spcPct val="20000"/>
              </a:spcBef>
              <a:spcAft>
                <a:spcPct val="0"/>
              </a:spcAft>
              <a:buClr>
                <a:srgbClr val="641345"/>
              </a:buClr>
              <a:buSzPct val="100000"/>
              <a:buFont typeface="Webdings" pitchFamily="18" charset="2"/>
              <a:buNone/>
              <a:tabLst/>
              <a:defRPr/>
            </a:pPr>
            <a:endParaRPr kumimoji="0" lang="es-MX" sz="1200" b="0" i="0" u="none" strike="noStrike" kern="1200" cap="none" spc="0" normalizeH="0" baseline="0" noProof="0">
              <a:ln>
                <a:noFill/>
              </a:ln>
              <a:solidFill>
                <a:schemeClr val="accent1"/>
              </a:solidFill>
              <a:effectLst/>
              <a:uLnTx/>
              <a:uFillTx/>
              <a:latin typeface="Century Gothic" panose="020B0502020202020204" pitchFamily="34" charset="0"/>
              <a:ea typeface="+mj-ea"/>
              <a:cs typeface="Arial" panose="020B0604020202020204" pitchFamily="34" charset="0"/>
            </a:endParaRPr>
          </a:p>
          <a:p>
            <a:pPr marL="0" marR="0" lvl="0" indent="0" algn="just" defTabSz="341710" rtl="0" eaLnBrk="1" fontAlgn="base" latinLnBrk="0" hangingPunct="1">
              <a:lnSpc>
                <a:spcPct val="100000"/>
              </a:lnSpc>
              <a:spcBef>
                <a:spcPct val="20000"/>
              </a:spcBef>
              <a:spcAft>
                <a:spcPct val="0"/>
              </a:spcAft>
              <a:buClr>
                <a:srgbClr val="641345"/>
              </a:buClr>
              <a:buSzPct val="100000"/>
              <a:buFont typeface="Webdings" pitchFamily="18" charset="2"/>
              <a:buNone/>
              <a:tabLst/>
              <a:defRPr/>
            </a:pPr>
            <a:endParaRPr kumimoji="0" lang="es-MX" sz="1200" b="0" i="0" u="none" strike="noStrike" kern="1200" cap="none" spc="0" normalizeH="0" baseline="0" noProof="0">
              <a:ln>
                <a:noFill/>
              </a:ln>
              <a:solidFill>
                <a:schemeClr val="accent1"/>
              </a:solidFill>
              <a:effectLst/>
              <a:uLnTx/>
              <a:uFillTx/>
              <a:latin typeface="Century Gothic" panose="020B0502020202020204" pitchFamily="34" charset="0"/>
              <a:ea typeface="+mj-ea"/>
              <a:cs typeface="Arial" panose="020B0604020202020204" pitchFamily="34" charset="0"/>
            </a:endParaRPr>
          </a:p>
          <a:p>
            <a:pPr marL="0" marR="0" lvl="0" indent="0" algn="just" defTabSz="341710" rtl="0" eaLnBrk="1" fontAlgn="base" latinLnBrk="0" hangingPunct="1">
              <a:lnSpc>
                <a:spcPct val="100000"/>
              </a:lnSpc>
              <a:spcBef>
                <a:spcPct val="20000"/>
              </a:spcBef>
              <a:spcAft>
                <a:spcPct val="0"/>
              </a:spcAft>
              <a:buClr>
                <a:srgbClr val="641345"/>
              </a:buClr>
              <a:buSzPct val="100000"/>
              <a:buFont typeface="Webdings" pitchFamily="18" charset="2"/>
              <a:buNone/>
              <a:tabLst/>
              <a:defRPr/>
            </a:pPr>
            <a:endParaRPr kumimoji="0" lang="es-MX" sz="1200" b="0" i="0" u="none" strike="noStrike" kern="1200" cap="none" spc="0" normalizeH="0" baseline="0" noProof="0">
              <a:ln>
                <a:noFill/>
              </a:ln>
              <a:solidFill>
                <a:schemeClr val="accent1"/>
              </a:solidFill>
              <a:effectLst/>
              <a:uLnTx/>
              <a:uFillTx/>
              <a:latin typeface="Century Gothic" panose="020B0502020202020204" pitchFamily="34" charset="0"/>
              <a:ea typeface="+mj-ea"/>
              <a:cs typeface="Arial" panose="020B0604020202020204" pitchFamily="34" charset="0"/>
            </a:endParaRPr>
          </a:p>
          <a:p>
            <a:pPr marL="0" marR="0" lvl="0" indent="0" algn="just" defTabSz="341710" rtl="0" eaLnBrk="1" fontAlgn="base" latinLnBrk="0" hangingPunct="1">
              <a:lnSpc>
                <a:spcPct val="100000"/>
              </a:lnSpc>
              <a:spcBef>
                <a:spcPct val="20000"/>
              </a:spcBef>
              <a:spcAft>
                <a:spcPct val="0"/>
              </a:spcAft>
              <a:buClr>
                <a:srgbClr val="641345"/>
              </a:buClr>
              <a:buSzPct val="100000"/>
              <a:buFont typeface="Webdings" pitchFamily="18" charset="2"/>
              <a:buNone/>
              <a:tabLst/>
              <a:defRPr/>
            </a:pPr>
            <a:endParaRPr kumimoji="0" lang="es-MX" sz="1200" b="0" i="0" u="none" strike="noStrike" kern="1200" cap="none" spc="0" normalizeH="0" baseline="0" noProof="0">
              <a:ln>
                <a:noFill/>
              </a:ln>
              <a:solidFill>
                <a:schemeClr val="accent1"/>
              </a:solidFill>
              <a:effectLst/>
              <a:uLnTx/>
              <a:uFillTx/>
              <a:latin typeface="Century Gothic" panose="020B0502020202020204" pitchFamily="34" charset="0"/>
              <a:ea typeface="+mj-ea"/>
              <a:cs typeface="Arial" panose="020B0604020202020204" pitchFamily="34" charset="0"/>
            </a:endParaRPr>
          </a:p>
          <a:p>
            <a:pPr marL="0" marR="0" lvl="0" indent="0" algn="just" defTabSz="341710" rtl="0" eaLnBrk="1" fontAlgn="base" latinLnBrk="0" hangingPunct="1">
              <a:lnSpc>
                <a:spcPct val="100000"/>
              </a:lnSpc>
              <a:spcBef>
                <a:spcPct val="20000"/>
              </a:spcBef>
              <a:spcAft>
                <a:spcPct val="0"/>
              </a:spcAft>
              <a:buClr>
                <a:srgbClr val="641345"/>
              </a:buClr>
              <a:buSzPct val="100000"/>
              <a:buFont typeface="Webdings" pitchFamily="18" charset="2"/>
              <a:buNone/>
              <a:tabLst/>
              <a:defRPr/>
            </a:pPr>
            <a:endParaRPr kumimoji="0" lang="es-MX" sz="1200" b="0" i="0" u="none" strike="noStrike" kern="1200" cap="none" spc="0" normalizeH="0" baseline="0" noProof="0">
              <a:ln>
                <a:noFill/>
              </a:ln>
              <a:solidFill>
                <a:schemeClr val="accent1"/>
              </a:solidFill>
              <a:effectLst/>
              <a:uLnTx/>
              <a:uFillTx/>
              <a:latin typeface="Century Gothic" panose="020B0502020202020204" pitchFamily="34" charset="0"/>
              <a:ea typeface="+mj-ea"/>
              <a:cs typeface="Arial" panose="020B0604020202020204" pitchFamily="34" charset="0"/>
            </a:endParaRPr>
          </a:p>
          <a:p>
            <a:pPr marL="0" marR="0" lvl="0" indent="0" algn="just" defTabSz="341710" rtl="0" eaLnBrk="1" fontAlgn="base" latinLnBrk="0" hangingPunct="1">
              <a:lnSpc>
                <a:spcPct val="100000"/>
              </a:lnSpc>
              <a:spcBef>
                <a:spcPct val="20000"/>
              </a:spcBef>
              <a:spcAft>
                <a:spcPct val="0"/>
              </a:spcAft>
              <a:buClr>
                <a:srgbClr val="641345"/>
              </a:buClr>
              <a:buSzPct val="100000"/>
              <a:buFont typeface="Webdings" pitchFamily="18" charset="2"/>
              <a:buNone/>
              <a:tabLst/>
              <a:defRPr/>
            </a:pPr>
            <a:endParaRPr kumimoji="0" lang="es-MX" sz="1200" b="0" i="0" u="none" strike="noStrike" kern="1200" cap="none" spc="0" normalizeH="0" baseline="0" noProof="0">
              <a:ln>
                <a:noFill/>
              </a:ln>
              <a:solidFill>
                <a:schemeClr val="accent1"/>
              </a:solidFill>
              <a:effectLst/>
              <a:uLnTx/>
              <a:uFillTx/>
              <a:latin typeface="Century Gothic" panose="020B0502020202020204" pitchFamily="34" charset="0"/>
              <a:ea typeface="+mj-ea"/>
              <a:cs typeface="Arial" panose="020B0604020202020204" pitchFamily="34" charset="0"/>
            </a:endParaRPr>
          </a:p>
        </p:txBody>
      </p:sp>
      <p:sp>
        <p:nvSpPr>
          <p:cNvPr id="6" name="Marcador de contenido 3">
            <a:extLst>
              <a:ext uri="{FF2B5EF4-FFF2-40B4-BE49-F238E27FC236}">
                <a16:creationId xmlns:a16="http://schemas.microsoft.com/office/drawing/2014/main" id="{DF3047E7-451C-1CDE-A8F4-C62823A1A1B5}"/>
              </a:ext>
            </a:extLst>
          </p:cNvPr>
          <p:cNvSpPr txBox="1">
            <a:spLocks/>
          </p:cNvSpPr>
          <p:nvPr/>
        </p:nvSpPr>
        <p:spPr bwMode="auto">
          <a:xfrm>
            <a:off x="1130299" y="4662788"/>
            <a:ext cx="9616259" cy="1410051"/>
          </a:xfrm>
          <a:prstGeom prst="rect">
            <a:avLst/>
          </a:prstGeom>
          <a:noFill/>
          <a:ln w="9525">
            <a:noFill/>
            <a:miter lim="800000"/>
            <a:headEnd/>
            <a:tailEnd/>
          </a:ln>
        </p:spPr>
        <p:txBody>
          <a:bodyPr vert="horz" wrap="square" lIns="68572" tIns="34286" rIns="68572" bIns="34286" numCol="1" anchor="t" anchorCtr="0" compatLnSpc="1">
            <a:prstTxWarp prst="textNoShape">
              <a:avLst/>
            </a:prstTxWarp>
          </a:bodyPr>
          <a:lstStyle>
            <a:lvl1pPr marL="341313" marR="0" indent="-341313" algn="l" defTabSz="455613" rtl="0" eaLnBrk="1" fontAlgn="base" latinLnBrk="0" hangingPunct="1">
              <a:lnSpc>
                <a:spcPct val="100000"/>
              </a:lnSpc>
              <a:spcBef>
                <a:spcPct val="20000"/>
              </a:spcBef>
              <a:spcAft>
                <a:spcPct val="0"/>
              </a:spcAft>
              <a:buClr>
                <a:srgbClr val="641345"/>
              </a:buClr>
              <a:buSzPct val="100000"/>
              <a:buFont typeface="Webdings" pitchFamily="18" charset="2"/>
              <a:buChar char=""/>
              <a:tabLst/>
              <a:defRPr sz="3200" kern="1200">
                <a:solidFill>
                  <a:schemeClr val="tx1"/>
                </a:solidFill>
                <a:latin typeface="Century Gothic"/>
                <a:ea typeface="+mn-ea"/>
                <a:cs typeface="Century Gothic"/>
              </a:defRPr>
            </a:lvl1pPr>
            <a:lvl2pPr marL="741363" marR="0" indent="-284163" algn="l" defTabSz="455613" rtl="0" eaLnBrk="1" fontAlgn="base" latinLnBrk="0" hangingPunct="1">
              <a:lnSpc>
                <a:spcPct val="100000"/>
              </a:lnSpc>
              <a:spcBef>
                <a:spcPct val="20000"/>
              </a:spcBef>
              <a:spcAft>
                <a:spcPct val="0"/>
              </a:spcAft>
              <a:buClr>
                <a:srgbClr val="641345"/>
              </a:buClr>
              <a:buSzPct val="70000"/>
              <a:buFont typeface="Lucida Grande"/>
              <a:buChar char="▹"/>
              <a:tabLst/>
              <a:defRPr sz="2800" kern="1200">
                <a:solidFill>
                  <a:schemeClr val="tx1"/>
                </a:solidFill>
                <a:latin typeface="Century Gothic"/>
                <a:ea typeface="+mn-ea"/>
                <a:cs typeface="Century Gothic"/>
              </a:defRPr>
            </a:lvl2pPr>
            <a:lvl3pPr marL="1141413" marR="0" indent="-227013" algn="l" defTabSz="455613" rtl="0" eaLnBrk="1" fontAlgn="base" latinLnBrk="0" hangingPunct="1">
              <a:lnSpc>
                <a:spcPct val="100000"/>
              </a:lnSpc>
              <a:spcBef>
                <a:spcPct val="20000"/>
              </a:spcBef>
              <a:spcAft>
                <a:spcPct val="0"/>
              </a:spcAft>
              <a:buClr>
                <a:srgbClr val="641345"/>
              </a:buClr>
              <a:buSzPct val="80000"/>
              <a:buFont typeface="Lucida Grande"/>
              <a:buChar char="▾"/>
              <a:tabLst/>
              <a:defRPr sz="2400" kern="1200">
                <a:solidFill>
                  <a:schemeClr val="tx1"/>
                </a:solidFill>
                <a:latin typeface="Century Gothic"/>
                <a:ea typeface="+mn-ea"/>
                <a:cs typeface="Century Gothic"/>
              </a:defRPr>
            </a:lvl3pPr>
            <a:lvl4pPr marL="1598613" marR="0" indent="-227013" algn="l" defTabSz="455613" rtl="0" eaLnBrk="1" fontAlgn="base" latinLnBrk="0" hangingPunct="1">
              <a:lnSpc>
                <a:spcPct val="100000"/>
              </a:lnSpc>
              <a:spcBef>
                <a:spcPct val="20000"/>
              </a:spcBef>
              <a:spcAft>
                <a:spcPct val="0"/>
              </a:spcAft>
              <a:buClr>
                <a:srgbClr val="641345"/>
              </a:buClr>
              <a:buSzTx/>
              <a:buFont typeface="Lucida Grande"/>
              <a:buChar char="▿"/>
              <a:tabLst/>
              <a:defRPr sz="2000" kern="1200">
                <a:solidFill>
                  <a:schemeClr val="tx1"/>
                </a:solidFill>
                <a:latin typeface="Century Gothic"/>
                <a:ea typeface="+mn-ea"/>
                <a:cs typeface="Century Gothic"/>
              </a:defRPr>
            </a:lvl4pPr>
            <a:lvl5pPr marL="2055813" marR="0" indent="-227013" algn="l" defTabSz="455613" rtl="0" eaLnBrk="1" fontAlgn="base" latinLnBrk="0" hangingPunct="1">
              <a:lnSpc>
                <a:spcPct val="100000"/>
              </a:lnSpc>
              <a:spcBef>
                <a:spcPct val="20000"/>
              </a:spcBef>
              <a:spcAft>
                <a:spcPct val="0"/>
              </a:spcAft>
              <a:buClr>
                <a:srgbClr val="641345"/>
              </a:buClr>
              <a:buSzTx/>
              <a:buFont typeface="Arial" charset="0"/>
              <a:buChar char="•"/>
              <a:tabLst/>
              <a:defRPr sz="2000" kern="1200">
                <a:solidFill>
                  <a:schemeClr val="tx1"/>
                </a:solidFill>
                <a:latin typeface="Century Gothic"/>
                <a:ea typeface="+mn-ea"/>
                <a:cs typeface="Century Gothic"/>
              </a:defRPr>
            </a:lvl5pPr>
            <a:lvl6pPr marL="2514306" indent="-228573" algn="l" defTabSz="457146" rtl="0" eaLnBrk="1" latinLnBrk="0" hangingPunct="1">
              <a:spcBef>
                <a:spcPct val="20000"/>
              </a:spcBef>
              <a:buFont typeface="Arial"/>
              <a:buChar char="•"/>
              <a:defRPr sz="2000" kern="1200">
                <a:solidFill>
                  <a:schemeClr val="tx1"/>
                </a:solidFill>
                <a:latin typeface="+mn-lt"/>
                <a:ea typeface="+mn-ea"/>
                <a:cs typeface="+mn-cs"/>
              </a:defRPr>
            </a:lvl6pPr>
            <a:lvl7pPr marL="2971453" indent="-228573" algn="l" defTabSz="457146" rtl="0" eaLnBrk="1" latinLnBrk="0" hangingPunct="1">
              <a:spcBef>
                <a:spcPct val="20000"/>
              </a:spcBef>
              <a:buFont typeface="Arial"/>
              <a:buChar char="•"/>
              <a:defRPr sz="2000" kern="1200">
                <a:solidFill>
                  <a:schemeClr val="tx1"/>
                </a:solidFill>
                <a:latin typeface="+mn-lt"/>
                <a:ea typeface="+mn-ea"/>
                <a:cs typeface="+mn-cs"/>
              </a:defRPr>
            </a:lvl7pPr>
            <a:lvl8pPr marL="3428599" indent="-228573" algn="l" defTabSz="457146" rtl="0" eaLnBrk="1" latinLnBrk="0" hangingPunct="1">
              <a:spcBef>
                <a:spcPct val="20000"/>
              </a:spcBef>
              <a:buFont typeface="Arial"/>
              <a:buChar char="•"/>
              <a:defRPr sz="2000" kern="1200">
                <a:solidFill>
                  <a:schemeClr val="tx1"/>
                </a:solidFill>
                <a:latin typeface="+mn-lt"/>
                <a:ea typeface="+mn-ea"/>
                <a:cs typeface="+mn-cs"/>
              </a:defRPr>
            </a:lvl8pPr>
            <a:lvl9pPr marL="3885746" indent="-228573" algn="l" defTabSz="457146" rtl="0" eaLnBrk="1" latinLnBrk="0" hangingPunct="1">
              <a:spcBef>
                <a:spcPct val="20000"/>
              </a:spcBef>
              <a:buFont typeface="Arial"/>
              <a:buChar char="•"/>
              <a:defRPr sz="2000" kern="1200">
                <a:solidFill>
                  <a:schemeClr val="tx1"/>
                </a:solidFill>
                <a:latin typeface="+mn-lt"/>
                <a:ea typeface="+mn-ea"/>
                <a:cs typeface="+mn-cs"/>
              </a:defRPr>
            </a:lvl9pPr>
          </a:lstStyle>
          <a:p>
            <a:pPr marL="201216" marR="0" lvl="1" indent="-132160" algn="just" defTabSz="341710" rtl="0" eaLnBrk="1" fontAlgn="base" latinLnBrk="0" hangingPunct="1">
              <a:lnSpc>
                <a:spcPct val="100000"/>
              </a:lnSpc>
              <a:spcBef>
                <a:spcPct val="20000"/>
              </a:spcBef>
              <a:spcAft>
                <a:spcPct val="0"/>
              </a:spcAft>
              <a:buClr>
                <a:srgbClr val="641345"/>
              </a:buClr>
              <a:buSzPct val="70000"/>
              <a:buFont typeface="Wingdings" panose="05000000000000000000" pitchFamily="2" charset="2"/>
              <a:buChar char="Ø"/>
              <a:tabLst/>
              <a:defRPr/>
            </a:pPr>
            <a:r>
              <a:rPr kumimoji="0" lang="es-MX" sz="1200" b="1" i="0" u="none" strike="noStrike" kern="1200" cap="none" spc="0" normalizeH="0" baseline="0" noProof="0">
                <a:ln>
                  <a:noFill/>
                </a:ln>
                <a:solidFill>
                  <a:schemeClr val="accent1"/>
                </a:solidFill>
                <a:effectLst/>
                <a:uLnTx/>
                <a:uFillTx/>
                <a:latin typeface="Century Gothic" panose="020B0502020202020204" pitchFamily="34" charset="0"/>
                <a:ea typeface="+mn-ea"/>
                <a:cs typeface="Arial" panose="020B0604020202020204" pitchFamily="34" charset="0"/>
              </a:rPr>
              <a:t>Ley Federal de Protección de Datos Personales en Posesión de los Particulares.</a:t>
            </a:r>
          </a:p>
          <a:p>
            <a:pPr marL="69056" marR="0" lvl="1" indent="0" algn="just" defTabSz="341710" rtl="0" eaLnBrk="1" fontAlgn="base" latinLnBrk="0" hangingPunct="1">
              <a:lnSpc>
                <a:spcPct val="100000"/>
              </a:lnSpc>
              <a:spcBef>
                <a:spcPct val="20000"/>
              </a:spcBef>
              <a:spcAft>
                <a:spcPct val="0"/>
              </a:spcAft>
              <a:buClr>
                <a:srgbClr val="641345"/>
              </a:buClr>
              <a:buSzPct val="70000"/>
              <a:buFont typeface="Lucida Grande"/>
              <a:buNone/>
              <a:tabLst/>
              <a:defRPr/>
            </a:pPr>
            <a:endParaRPr kumimoji="0" lang="es-MX" sz="1200" b="0" i="0" u="none" strike="noStrike" kern="1200" cap="none" spc="0" normalizeH="0" baseline="0" noProof="0">
              <a:ln>
                <a:noFill/>
              </a:ln>
              <a:solidFill>
                <a:schemeClr val="accent1"/>
              </a:solidFill>
              <a:effectLst/>
              <a:uLnTx/>
              <a:uFillTx/>
              <a:latin typeface="Century Gothic" panose="020B0502020202020204" pitchFamily="34" charset="0"/>
              <a:ea typeface="+mn-ea"/>
              <a:cs typeface="Arial" panose="020B0604020202020204" pitchFamily="34" charset="0"/>
            </a:endParaRPr>
          </a:p>
          <a:p>
            <a:pPr marL="0" marR="0" lvl="0" indent="0" algn="just" defTabSz="341710" rtl="0" eaLnBrk="1" fontAlgn="base" latinLnBrk="0" hangingPunct="1">
              <a:lnSpc>
                <a:spcPct val="100000"/>
              </a:lnSpc>
              <a:spcBef>
                <a:spcPct val="20000"/>
              </a:spcBef>
              <a:spcAft>
                <a:spcPct val="0"/>
              </a:spcAft>
              <a:buClr>
                <a:srgbClr val="641345"/>
              </a:buClr>
              <a:buSzPct val="100000"/>
              <a:buFont typeface="Webdings" pitchFamily="18" charset="2"/>
              <a:buNone/>
              <a:tabLst/>
              <a:defRPr/>
            </a:pPr>
            <a:r>
              <a:rPr kumimoji="0" lang="es-MX" sz="1200" b="0" i="0" u="none" strike="noStrike" kern="1200" cap="none" spc="0" normalizeH="0" baseline="0" noProof="0">
                <a:ln>
                  <a:noFill/>
                </a:ln>
                <a:solidFill>
                  <a:schemeClr val="accent1"/>
                </a:solidFill>
                <a:effectLst/>
                <a:uLnTx/>
                <a:uFillTx/>
                <a:latin typeface="Century Gothic" panose="020B0502020202020204" pitchFamily="34" charset="0"/>
                <a:ea typeface="+mn-ea"/>
                <a:cs typeface="Arial" panose="020B0604020202020204" pitchFamily="34" charset="0"/>
              </a:rPr>
              <a:t>Es de orden público y de observancia general en toda la República y tiene por objeto la protección de los datos personales en </a:t>
            </a:r>
            <a:r>
              <a:rPr kumimoji="0" lang="es-MX" sz="1200" b="1" i="0" u="none" strike="noStrike" kern="1200" cap="none" spc="0" normalizeH="0" baseline="0" noProof="0">
                <a:ln>
                  <a:noFill/>
                </a:ln>
                <a:solidFill>
                  <a:schemeClr val="accent1"/>
                </a:solidFill>
                <a:effectLst/>
                <a:uLnTx/>
                <a:uFillTx/>
                <a:latin typeface="Century Gothic" panose="020B0502020202020204" pitchFamily="34" charset="0"/>
                <a:ea typeface="+mn-ea"/>
                <a:cs typeface="Arial" panose="020B0604020202020204" pitchFamily="34" charset="0"/>
              </a:rPr>
              <a:t>posesión de los particulares</a:t>
            </a:r>
            <a:r>
              <a:rPr kumimoji="0" lang="es-MX" sz="1200" b="0" i="0" u="none" strike="noStrike" kern="1200" cap="none" spc="0" normalizeH="0" baseline="0" noProof="0">
                <a:ln>
                  <a:noFill/>
                </a:ln>
                <a:solidFill>
                  <a:schemeClr val="accent1"/>
                </a:solidFill>
                <a:effectLst/>
                <a:uLnTx/>
                <a:uFillTx/>
                <a:latin typeface="Century Gothic" panose="020B0502020202020204" pitchFamily="34" charset="0"/>
                <a:ea typeface="+mn-ea"/>
                <a:cs typeface="Arial" panose="020B0604020202020204" pitchFamily="34" charset="0"/>
              </a:rPr>
              <a:t>, con la finalidad de regular su tratamiento legítimo, controlado e informado.</a:t>
            </a:r>
          </a:p>
          <a:p>
            <a:pPr marL="0" marR="0" lvl="0" indent="0" algn="just" defTabSz="341710" rtl="0" eaLnBrk="1" fontAlgn="base" latinLnBrk="0" hangingPunct="1">
              <a:lnSpc>
                <a:spcPct val="100000"/>
              </a:lnSpc>
              <a:spcBef>
                <a:spcPct val="20000"/>
              </a:spcBef>
              <a:spcAft>
                <a:spcPct val="0"/>
              </a:spcAft>
              <a:buClr>
                <a:srgbClr val="641345"/>
              </a:buClr>
              <a:buSzPct val="100000"/>
              <a:buFont typeface="Webdings" pitchFamily="18" charset="2"/>
              <a:buNone/>
              <a:tabLst/>
              <a:defRPr/>
            </a:pPr>
            <a:endParaRPr kumimoji="0" lang="es-MX" sz="1200" b="0" i="0" u="none" strike="noStrike" kern="1200" cap="none" spc="0" normalizeH="0" baseline="0" noProof="0">
              <a:ln>
                <a:noFill/>
              </a:ln>
              <a:solidFill>
                <a:schemeClr val="accent1"/>
              </a:solidFill>
              <a:effectLst/>
              <a:uLnTx/>
              <a:uFillTx/>
              <a:latin typeface="Century Gothic" panose="020B0502020202020204" pitchFamily="34" charset="0"/>
              <a:ea typeface="+mn-ea"/>
              <a:cs typeface="Arial" panose="020B0604020202020204" pitchFamily="34" charset="0"/>
            </a:endParaRPr>
          </a:p>
          <a:p>
            <a:pPr marL="0" marR="0" lvl="0" indent="0" algn="just" defTabSz="341710" rtl="0" eaLnBrk="1" fontAlgn="base" latinLnBrk="0" hangingPunct="1">
              <a:lnSpc>
                <a:spcPct val="100000"/>
              </a:lnSpc>
              <a:spcBef>
                <a:spcPct val="20000"/>
              </a:spcBef>
              <a:spcAft>
                <a:spcPct val="0"/>
              </a:spcAft>
              <a:buClr>
                <a:srgbClr val="641345"/>
              </a:buClr>
              <a:buSzPct val="100000"/>
              <a:buFont typeface="Webdings" pitchFamily="18" charset="2"/>
              <a:buNone/>
              <a:tabLst/>
              <a:defRPr/>
            </a:pPr>
            <a:r>
              <a:rPr kumimoji="0" lang="es-MX" sz="1200" b="0" i="0" u="none" strike="noStrike" kern="1200" cap="none" spc="0" normalizeH="0" baseline="0" noProof="0">
                <a:ln>
                  <a:noFill/>
                </a:ln>
                <a:solidFill>
                  <a:schemeClr val="accent1"/>
                </a:solidFill>
                <a:effectLst/>
                <a:uLnTx/>
                <a:uFillTx/>
                <a:latin typeface="Century Gothic" panose="020B0502020202020204" pitchFamily="34" charset="0"/>
                <a:ea typeface="+mn-ea"/>
                <a:cs typeface="Arial" panose="020B0604020202020204" pitchFamily="34" charset="0"/>
              </a:rPr>
              <a:t>Los Particulares, son personas físicas o morales de carácter privado que llevan a cabo el tratamiento de datos personales. </a:t>
            </a:r>
          </a:p>
          <a:p>
            <a:pPr marL="0" marR="0" lvl="0" indent="0" algn="just" defTabSz="341710" rtl="0" eaLnBrk="1" fontAlgn="base" latinLnBrk="0" hangingPunct="1">
              <a:lnSpc>
                <a:spcPct val="100000"/>
              </a:lnSpc>
              <a:spcBef>
                <a:spcPct val="20000"/>
              </a:spcBef>
              <a:spcAft>
                <a:spcPct val="0"/>
              </a:spcAft>
              <a:buClr>
                <a:srgbClr val="641345"/>
              </a:buClr>
              <a:buSzPct val="100000"/>
              <a:buFont typeface="Webdings" pitchFamily="18" charset="2"/>
              <a:buNone/>
              <a:tabLst/>
              <a:defRPr/>
            </a:pPr>
            <a:endParaRPr kumimoji="0" lang="es-MX" sz="1200" b="0" i="0" u="none" strike="noStrike" kern="1200" cap="none" spc="0" normalizeH="0" baseline="0" noProof="0">
              <a:ln>
                <a:noFill/>
              </a:ln>
              <a:solidFill>
                <a:schemeClr val="accent1"/>
              </a:solidFill>
              <a:effectLst/>
              <a:uLnTx/>
              <a:uFillTx/>
              <a:latin typeface="Century Gothic" panose="020B0502020202020204" pitchFamily="34" charset="0"/>
              <a:ea typeface="+mn-ea"/>
              <a:cs typeface="Arial" panose="020B0604020202020204" pitchFamily="34" charset="0"/>
            </a:endParaRPr>
          </a:p>
          <a:p>
            <a:pPr marL="0" marR="0" lvl="0" indent="0" algn="just" defTabSz="341710" rtl="0" eaLnBrk="1" fontAlgn="base" latinLnBrk="0" hangingPunct="1">
              <a:lnSpc>
                <a:spcPct val="100000"/>
              </a:lnSpc>
              <a:spcBef>
                <a:spcPct val="20000"/>
              </a:spcBef>
              <a:spcAft>
                <a:spcPct val="0"/>
              </a:spcAft>
              <a:buClr>
                <a:srgbClr val="641345"/>
              </a:buClr>
              <a:buSzPct val="100000"/>
              <a:buFont typeface="Webdings" pitchFamily="18" charset="2"/>
              <a:buNone/>
              <a:tabLst/>
              <a:defRPr/>
            </a:pPr>
            <a:endParaRPr kumimoji="0" lang="es-MX" sz="1200" b="0" i="0" u="none" strike="noStrike" kern="1200" cap="none" spc="0" normalizeH="0" baseline="0" noProof="0">
              <a:ln>
                <a:noFill/>
              </a:ln>
              <a:solidFill>
                <a:schemeClr val="accent1"/>
              </a:solidFill>
              <a:effectLst/>
              <a:uLnTx/>
              <a:uFillTx/>
              <a:latin typeface="Century Gothic" panose="020B0502020202020204" pitchFamily="34" charset="0"/>
              <a:ea typeface="+mn-ea"/>
              <a:cs typeface="Arial" panose="020B0604020202020204" pitchFamily="34" charset="0"/>
            </a:endParaRPr>
          </a:p>
          <a:p>
            <a:pPr marL="0" marR="0" lvl="0" indent="0" algn="just" defTabSz="341710" rtl="0" eaLnBrk="1" fontAlgn="base" latinLnBrk="0" hangingPunct="1">
              <a:lnSpc>
                <a:spcPct val="100000"/>
              </a:lnSpc>
              <a:spcBef>
                <a:spcPct val="20000"/>
              </a:spcBef>
              <a:spcAft>
                <a:spcPct val="0"/>
              </a:spcAft>
              <a:buClr>
                <a:srgbClr val="641345"/>
              </a:buClr>
              <a:buSzPct val="100000"/>
              <a:buFont typeface="Webdings" pitchFamily="18" charset="2"/>
              <a:buNone/>
              <a:tabLst/>
              <a:defRPr/>
            </a:pPr>
            <a:endParaRPr kumimoji="0" lang="es-MX" sz="1200" b="0" i="0" u="none" strike="noStrike" kern="1200" cap="none" spc="0" normalizeH="0" baseline="0" noProof="0">
              <a:ln>
                <a:noFill/>
              </a:ln>
              <a:solidFill>
                <a:schemeClr val="accent1"/>
              </a:solidFill>
              <a:effectLst/>
              <a:uLnTx/>
              <a:uFillTx/>
              <a:latin typeface="Century Gothic" panose="020B0502020202020204" pitchFamily="34" charset="0"/>
              <a:ea typeface="+mn-ea"/>
              <a:cs typeface="Arial" panose="020B0604020202020204" pitchFamily="34" charset="0"/>
            </a:endParaRPr>
          </a:p>
        </p:txBody>
      </p:sp>
      <p:sp>
        <p:nvSpPr>
          <p:cNvPr id="9" name="Diagrama de flujo: conector 8">
            <a:extLst>
              <a:ext uri="{FF2B5EF4-FFF2-40B4-BE49-F238E27FC236}">
                <a16:creationId xmlns:a16="http://schemas.microsoft.com/office/drawing/2014/main" id="{F728F401-FDA6-5214-6318-4162516AC675}"/>
              </a:ext>
            </a:extLst>
          </p:cNvPr>
          <p:cNvSpPr/>
          <p:nvPr/>
        </p:nvSpPr>
        <p:spPr>
          <a:xfrm>
            <a:off x="611329" y="1230845"/>
            <a:ext cx="377097" cy="325829"/>
          </a:xfrm>
          <a:prstGeom prst="flowChartConnector">
            <a:avLst/>
          </a:prstGeom>
          <a:solidFill>
            <a:srgbClr val="7030A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s-MX" sz="900" b="1" i="0" u="none" strike="noStrike" kern="1200" cap="none" spc="0" normalizeH="0" baseline="0" noProof="0">
                <a:ln>
                  <a:noFill/>
                </a:ln>
                <a:solidFill>
                  <a:srgbClr val="FFFFFF"/>
                </a:solidFill>
                <a:effectLst/>
                <a:uLnTx/>
                <a:uFillTx/>
                <a:latin typeface="Century Gothic" panose="020B0502020202020204" pitchFamily="34" charset="0"/>
              </a:rPr>
              <a:t>1</a:t>
            </a:r>
          </a:p>
        </p:txBody>
      </p:sp>
      <p:sp>
        <p:nvSpPr>
          <p:cNvPr id="10" name="Diagrama de flujo: conector 9">
            <a:extLst>
              <a:ext uri="{FF2B5EF4-FFF2-40B4-BE49-F238E27FC236}">
                <a16:creationId xmlns:a16="http://schemas.microsoft.com/office/drawing/2014/main" id="{C68F9769-990E-F513-5487-AF61B8BBF1D5}"/>
              </a:ext>
            </a:extLst>
          </p:cNvPr>
          <p:cNvSpPr/>
          <p:nvPr/>
        </p:nvSpPr>
        <p:spPr>
          <a:xfrm>
            <a:off x="605117" y="3215645"/>
            <a:ext cx="389521" cy="338253"/>
          </a:xfrm>
          <a:prstGeom prst="flowChartConnector">
            <a:avLst/>
          </a:prstGeom>
          <a:solidFill>
            <a:srgbClr val="7030A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s-MX" sz="900" b="1" i="0" u="none" strike="noStrike" kern="1200" cap="none" spc="0" normalizeH="0" baseline="0" noProof="0">
                <a:ln>
                  <a:noFill/>
                </a:ln>
                <a:solidFill>
                  <a:srgbClr val="FFFFFF"/>
                </a:solidFill>
                <a:effectLst/>
                <a:uLnTx/>
                <a:uFillTx/>
                <a:latin typeface="Century Gothic" panose="020B0502020202020204" pitchFamily="34" charset="0"/>
              </a:rPr>
              <a:t>2</a:t>
            </a:r>
          </a:p>
        </p:txBody>
      </p:sp>
      <p:sp>
        <p:nvSpPr>
          <p:cNvPr id="14" name="Diagrama de flujo: conector 13">
            <a:extLst>
              <a:ext uri="{FF2B5EF4-FFF2-40B4-BE49-F238E27FC236}">
                <a16:creationId xmlns:a16="http://schemas.microsoft.com/office/drawing/2014/main" id="{233317F4-47FA-F896-65DF-A83BE8857271}"/>
              </a:ext>
            </a:extLst>
          </p:cNvPr>
          <p:cNvSpPr/>
          <p:nvPr/>
        </p:nvSpPr>
        <p:spPr>
          <a:xfrm>
            <a:off x="617541" y="4695703"/>
            <a:ext cx="364673" cy="325829"/>
          </a:xfrm>
          <a:prstGeom prst="flowChartConnector">
            <a:avLst/>
          </a:prstGeom>
          <a:solidFill>
            <a:srgbClr val="7030A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s-MX" sz="900" b="1" i="0" u="none" strike="noStrike" kern="1200" cap="none" spc="0" normalizeH="0" baseline="0" noProof="0">
                <a:ln>
                  <a:noFill/>
                </a:ln>
                <a:solidFill>
                  <a:srgbClr val="FFFFFF"/>
                </a:solidFill>
                <a:effectLst/>
                <a:uLnTx/>
                <a:uFillTx/>
                <a:latin typeface="Century Gothic" panose="020B0502020202020204" pitchFamily="34" charset="0"/>
              </a:rPr>
              <a:t>3</a:t>
            </a:r>
          </a:p>
        </p:txBody>
      </p:sp>
    </p:spTree>
    <p:extLst>
      <p:ext uri="{BB962C8B-B14F-4D97-AF65-F5344CB8AC3E}">
        <p14:creationId xmlns:p14="http://schemas.microsoft.com/office/powerpoint/2010/main" val="2992788294"/>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FAE3F480-88D6-04D0-2778-A733184437E6}"/>
              </a:ext>
            </a:extLst>
          </p:cNvPr>
          <p:cNvSpPr>
            <a:spLocks noGrp="1"/>
          </p:cNvSpPr>
          <p:nvPr>
            <p:ph type="title"/>
          </p:nvPr>
        </p:nvSpPr>
        <p:spPr/>
        <p:txBody>
          <a:bodyPr>
            <a:normAutofit/>
          </a:bodyPr>
          <a:lstStyle/>
          <a:p>
            <a:r>
              <a:rPr lang="es-MX" sz="2400">
                <a:solidFill>
                  <a:srgbClr val="5A3A72"/>
                </a:solidFill>
                <a:latin typeface="Century Gothic"/>
              </a:rPr>
              <a:t>Portal Web Solicitante</a:t>
            </a:r>
            <a:endParaRPr lang="es-MX" sz="2400">
              <a:solidFill>
                <a:srgbClr val="5A3A72"/>
              </a:solidFill>
            </a:endParaRPr>
          </a:p>
        </p:txBody>
      </p:sp>
      <p:sp>
        <p:nvSpPr>
          <p:cNvPr id="2" name="Marcador de número de diapositiva 1">
            <a:extLst>
              <a:ext uri="{FF2B5EF4-FFF2-40B4-BE49-F238E27FC236}">
                <a16:creationId xmlns:a16="http://schemas.microsoft.com/office/drawing/2014/main" id="{6307395A-B6B1-0EAA-65DC-776730310AD8}"/>
              </a:ext>
            </a:extLst>
          </p:cNvPr>
          <p:cNvSpPr>
            <a:spLocks noGrp="1"/>
          </p:cNvSpPr>
          <p:nvPr>
            <p:ph type="sldNum" sz="quarter" idx="4"/>
          </p:nvPr>
        </p:nvSpPr>
        <p:spPr>
          <a:prstGeom prst="rect">
            <a:avLst/>
          </a:prstGeom>
        </p:spPr>
        <p:txBody>
          <a:bodyPr/>
          <a:lstStyle/>
          <a:p>
            <a:fld id="{48F63A3B-78C7-47BE-AE5E-E10140E04643}" type="slidenum">
              <a:rPr lang="en-US" smtClean="0"/>
              <a:pPr/>
              <a:t>5</a:t>
            </a:fld>
            <a:endParaRPr lang="en-US"/>
          </a:p>
        </p:txBody>
      </p:sp>
      <p:sp>
        <p:nvSpPr>
          <p:cNvPr id="7" name="Marcador de contenido 1">
            <a:extLst>
              <a:ext uri="{FF2B5EF4-FFF2-40B4-BE49-F238E27FC236}">
                <a16:creationId xmlns:a16="http://schemas.microsoft.com/office/drawing/2014/main" id="{DB4E2FA8-2F9D-EA9D-085B-44AF31D127A8}"/>
              </a:ext>
            </a:extLst>
          </p:cNvPr>
          <p:cNvSpPr txBox="1">
            <a:spLocks/>
          </p:cNvSpPr>
          <p:nvPr/>
        </p:nvSpPr>
        <p:spPr>
          <a:xfrm>
            <a:off x="880949" y="1069265"/>
            <a:ext cx="10430103" cy="5287085"/>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50000"/>
              </a:lnSpc>
              <a:spcAft>
                <a:spcPts val="200"/>
              </a:spcAft>
              <a:buNone/>
            </a:pPr>
            <a:r>
              <a:rPr lang="es-MX" sz="1600">
                <a:solidFill>
                  <a:srgbClr val="641345"/>
                </a:solidFill>
                <a:latin typeface="Century Gothic "/>
              </a:rPr>
              <a:t>La Organización podrá </a:t>
            </a:r>
            <a:r>
              <a:rPr lang="es-MX" sz="1600" b="1">
                <a:solidFill>
                  <a:srgbClr val="5A3A72"/>
                </a:solidFill>
                <a:latin typeface="Century Gothic "/>
              </a:rPr>
              <a:t>ingresar al Portal Web del Solicitante mediante su correo electrónico personal vinculado a Gmail o </a:t>
            </a:r>
            <a:r>
              <a:rPr lang="es-MX" sz="1600" b="1">
                <a:solidFill>
                  <a:srgbClr val="5A3A72"/>
                </a:solidFill>
                <a:latin typeface="Arial"/>
                <a:cs typeface="Arial"/>
              </a:rPr>
              <a:t>𝕏</a:t>
            </a:r>
            <a:r>
              <a:rPr lang="es-MX" sz="1600">
                <a:solidFill>
                  <a:srgbClr val="641345"/>
                </a:solidFill>
                <a:latin typeface="Century Gothic "/>
              </a:rPr>
              <a:t>, donde podrá realizar:</a:t>
            </a:r>
          </a:p>
          <a:p>
            <a:pPr marL="0" indent="0" algn="just">
              <a:lnSpc>
                <a:spcPct val="150000"/>
              </a:lnSpc>
              <a:spcAft>
                <a:spcPts val="200"/>
              </a:spcAft>
              <a:buNone/>
            </a:pPr>
            <a:endParaRPr lang="es-MX" sz="1600">
              <a:solidFill>
                <a:srgbClr val="641345"/>
              </a:solidFill>
              <a:latin typeface="Century Gothic "/>
            </a:endParaRPr>
          </a:p>
          <a:p>
            <a:pPr marL="1938020" indent="-285750" algn="just">
              <a:buBlip>
                <a:blip r:embed="rId2">
                  <a:extLst>
                    <a:ext uri="{96DAC541-7B7A-43D3-8B79-37D633B846F1}">
                      <asvg:svgBlip xmlns:asvg="http://schemas.microsoft.com/office/drawing/2016/SVG/main" r:embed="rId3"/>
                    </a:ext>
                  </a:extLst>
                </a:blip>
              </a:buBlip>
            </a:pPr>
            <a:r>
              <a:rPr lang="es-MX" sz="1600" b="1">
                <a:solidFill>
                  <a:srgbClr val="5A3A72"/>
                </a:solidFill>
                <a:latin typeface="Century Gothic "/>
              </a:rPr>
              <a:t>Administración de las personas que fungirán como sus auxiliares </a:t>
            </a:r>
            <a:r>
              <a:rPr lang="es-MX" sz="1600">
                <a:solidFill>
                  <a:srgbClr val="641345"/>
                </a:solidFill>
                <a:latin typeface="Century Gothic "/>
              </a:rPr>
              <a:t>(altas y bajas), los cuales recabarán el apoyo ciudadano en su nombre con el uso de la aplicación móvil.</a:t>
            </a:r>
          </a:p>
          <a:p>
            <a:pPr marL="1652270" indent="0" algn="just">
              <a:buNone/>
            </a:pPr>
            <a:br>
              <a:rPr lang="es-MX" sz="1600">
                <a:latin typeface="Century Gothic "/>
              </a:rPr>
            </a:br>
            <a:endParaRPr lang="es-MX" sz="1600">
              <a:solidFill>
                <a:srgbClr val="641345"/>
              </a:solidFill>
              <a:latin typeface="Century Gothic "/>
            </a:endParaRPr>
          </a:p>
          <a:p>
            <a:pPr marL="1938020" indent="-285750" algn="just">
              <a:buBlip>
                <a:blip r:embed="rId2">
                  <a:extLst>
                    <a:ext uri="{96DAC541-7B7A-43D3-8B79-37D633B846F1}">
                      <asvg:svgBlip xmlns:asvg="http://schemas.microsoft.com/office/drawing/2016/SVG/main" r:embed="rId3"/>
                    </a:ext>
                  </a:extLst>
                </a:blip>
              </a:buBlip>
            </a:pPr>
            <a:r>
              <a:rPr lang="es-MX" sz="1600" b="1">
                <a:solidFill>
                  <a:srgbClr val="5A3A72"/>
                </a:solidFill>
                <a:latin typeface="Century Gothic "/>
              </a:rPr>
              <a:t>Consulta de reportes de avance de captación de apoyo ciudadano</a:t>
            </a:r>
            <a:r>
              <a:rPr lang="es-MX" sz="1600">
                <a:solidFill>
                  <a:srgbClr val="D5007F"/>
                </a:solidFill>
                <a:latin typeface="Century Gothic "/>
              </a:rPr>
              <a:t>,</a:t>
            </a:r>
            <a:r>
              <a:rPr lang="es-MX" sz="1600">
                <a:solidFill>
                  <a:srgbClr val="641345"/>
                </a:solidFill>
                <a:latin typeface="Century Gothic "/>
              </a:rPr>
              <a:t> en los cuales podrán observar y dar seguimiento al avance de captación que se realiza mediante el uso de la aplicación móvil y la revisión de registros de apoyo ciudadano.</a:t>
            </a:r>
          </a:p>
          <a:p>
            <a:pPr marL="1652270" indent="0" algn="just">
              <a:buNone/>
            </a:pPr>
            <a:br>
              <a:rPr lang="es-MX" sz="1600">
                <a:latin typeface="Century Gothic "/>
              </a:rPr>
            </a:br>
            <a:br>
              <a:rPr lang="es-MX" sz="1600">
                <a:latin typeface="Century Gothic "/>
              </a:rPr>
            </a:br>
            <a:endParaRPr lang="es-MX" sz="1600">
              <a:solidFill>
                <a:srgbClr val="641345"/>
              </a:solidFill>
              <a:latin typeface="Century Gothic "/>
            </a:endParaRPr>
          </a:p>
          <a:p>
            <a:pPr marL="1938020" indent="-285750" algn="just">
              <a:buBlip>
                <a:blip r:embed="rId2">
                  <a:extLst>
                    <a:ext uri="{96DAC541-7B7A-43D3-8B79-37D633B846F1}">
                      <asvg:svgBlip xmlns:asvg="http://schemas.microsoft.com/office/drawing/2016/SVG/main" r:embed="rId3"/>
                    </a:ext>
                  </a:extLst>
                </a:blip>
              </a:buBlip>
            </a:pPr>
            <a:r>
              <a:rPr lang="es-MX" sz="1600" b="1">
                <a:solidFill>
                  <a:srgbClr val="5A3A72"/>
                </a:solidFill>
                <a:latin typeface="Century Gothic "/>
              </a:rPr>
              <a:t>Consulta y descarga de manuales de usuario</a:t>
            </a:r>
            <a:r>
              <a:rPr lang="es-MX" sz="1600">
                <a:solidFill>
                  <a:srgbClr val="5A3A72"/>
                </a:solidFill>
                <a:latin typeface="Century Gothic "/>
              </a:rPr>
              <a:t>.</a:t>
            </a:r>
          </a:p>
          <a:p>
            <a:pPr algn="just"/>
            <a:endParaRPr lang="es-MX" sz="1400">
              <a:solidFill>
                <a:srgbClr val="641345"/>
              </a:solidFill>
            </a:endParaRPr>
          </a:p>
        </p:txBody>
      </p:sp>
      <p:pic>
        <p:nvPicPr>
          <p:cNvPr id="5" name="Imagen 4">
            <a:extLst>
              <a:ext uri="{FF2B5EF4-FFF2-40B4-BE49-F238E27FC236}">
                <a16:creationId xmlns:a16="http://schemas.microsoft.com/office/drawing/2014/main" id="{470007EE-A4CE-4F6F-A505-5721E03D556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994154" y="4948002"/>
            <a:ext cx="1190454" cy="1260000"/>
          </a:xfrm>
          <a:prstGeom prst="rect">
            <a:avLst/>
          </a:prstGeom>
          <a:effectLst>
            <a:outerShdw blurRad="50800" dist="38100" dir="2700000" algn="tl" rotWithShape="0">
              <a:prstClr val="black">
                <a:alpha val="40000"/>
              </a:prstClr>
            </a:outerShdw>
          </a:effectLst>
        </p:spPr>
      </p:pic>
      <p:pic>
        <p:nvPicPr>
          <p:cNvPr id="9" name="Imagen 8">
            <a:extLst>
              <a:ext uri="{FF2B5EF4-FFF2-40B4-BE49-F238E27FC236}">
                <a16:creationId xmlns:a16="http://schemas.microsoft.com/office/drawing/2014/main" id="{83527D7E-3A3B-0959-7909-14CC0E5C30FC}"/>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973396" y="3429000"/>
            <a:ext cx="1231970" cy="1260000"/>
          </a:xfrm>
          <a:prstGeom prst="rect">
            <a:avLst/>
          </a:prstGeom>
          <a:effectLst>
            <a:outerShdw blurRad="50800" dist="38100" dir="2700000" algn="tl" rotWithShape="0">
              <a:prstClr val="black">
                <a:alpha val="40000"/>
              </a:prstClr>
            </a:outerShdw>
          </a:effectLst>
        </p:spPr>
      </p:pic>
      <p:pic>
        <p:nvPicPr>
          <p:cNvPr id="13" name="Imagen 12">
            <a:extLst>
              <a:ext uri="{FF2B5EF4-FFF2-40B4-BE49-F238E27FC236}">
                <a16:creationId xmlns:a16="http://schemas.microsoft.com/office/drawing/2014/main" id="{302EF403-7F1F-E27E-501E-C287A1731766}"/>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994154" y="2139061"/>
            <a:ext cx="1260000" cy="105063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456407737"/>
      </p:ext>
    </p:extLst>
  </p:cSld>
  <p:clrMapOvr>
    <a:masterClrMapping/>
  </p:clrMapOvr>
  <p:transition spd="slow">
    <p:push dir="u"/>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A418481B-E772-173A-8043-479159FE9793}"/>
              </a:ext>
            </a:extLst>
          </p:cNvPr>
          <p:cNvSpPr>
            <a:spLocks noGrp="1"/>
          </p:cNvSpPr>
          <p:nvPr>
            <p:ph type="title"/>
          </p:nvPr>
        </p:nvSpPr>
        <p:spPr/>
        <p:txBody>
          <a:bodyPr>
            <a:normAutofit/>
          </a:bodyPr>
          <a:lstStyle/>
          <a:p>
            <a:r>
              <a:rPr lang="es-MX"/>
              <a:t>Conceptos de la LGPDPPSO</a:t>
            </a:r>
          </a:p>
        </p:txBody>
      </p:sp>
      <p:sp>
        <p:nvSpPr>
          <p:cNvPr id="3" name="Marcador de número de diapositiva 2">
            <a:extLst>
              <a:ext uri="{FF2B5EF4-FFF2-40B4-BE49-F238E27FC236}">
                <a16:creationId xmlns:a16="http://schemas.microsoft.com/office/drawing/2014/main" id="{78D383A7-EB79-AB8F-39C9-EB1B0953AE4E}"/>
              </a:ext>
            </a:extLst>
          </p:cNvPr>
          <p:cNvSpPr>
            <a:spLocks noGrp="1"/>
          </p:cNvSpPr>
          <p:nvPr>
            <p:ph type="sldNum" sz="quarter" idx="4"/>
          </p:nvPr>
        </p:nvSpPr>
        <p:spPr/>
        <p:txBody>
          <a:bodyPr/>
          <a:lstStyle/>
          <a:p>
            <a:fld id="{48F63A3B-78C7-47BE-AE5E-E10140E04643}" type="slidenum">
              <a:rPr lang="en-US" smtClean="0"/>
              <a:pPr/>
              <a:t>50</a:t>
            </a:fld>
            <a:endParaRPr lang="en-US"/>
          </a:p>
        </p:txBody>
      </p:sp>
      <p:grpSp>
        <p:nvGrpSpPr>
          <p:cNvPr id="21" name="Grupo 20">
            <a:extLst>
              <a:ext uri="{FF2B5EF4-FFF2-40B4-BE49-F238E27FC236}">
                <a16:creationId xmlns:a16="http://schemas.microsoft.com/office/drawing/2014/main" id="{5454F4A6-442B-3EC9-4D78-758B17DA591E}"/>
              </a:ext>
            </a:extLst>
          </p:cNvPr>
          <p:cNvGrpSpPr/>
          <p:nvPr/>
        </p:nvGrpSpPr>
        <p:grpSpPr>
          <a:xfrm>
            <a:off x="820575" y="1171074"/>
            <a:ext cx="10360772" cy="5185276"/>
            <a:chOff x="962498" y="1593507"/>
            <a:chExt cx="11047869" cy="4858032"/>
          </a:xfrm>
        </p:grpSpPr>
        <p:pic>
          <p:nvPicPr>
            <p:cNvPr id="22" name="Picture 4">
              <a:extLst>
                <a:ext uri="{FF2B5EF4-FFF2-40B4-BE49-F238E27FC236}">
                  <a16:creationId xmlns:a16="http://schemas.microsoft.com/office/drawing/2014/main" id="{5A0F1D64-869E-8616-7FCE-207D398EDE1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641493" y="5732880"/>
              <a:ext cx="1368874" cy="718659"/>
            </a:xfrm>
            <a:prstGeom prst="rect">
              <a:avLst/>
            </a:prstGeom>
            <a:noFill/>
            <a:extLst>
              <a:ext uri="{909E8E84-426E-40DD-AFC4-6F175D3DCCD1}">
                <a14:hiddenFill xmlns:a14="http://schemas.microsoft.com/office/drawing/2010/main">
                  <a:solidFill>
                    <a:srgbClr val="FFFFFF"/>
                  </a:solidFill>
                </a14:hiddenFill>
              </a:ext>
            </a:extLst>
          </p:spPr>
        </p:pic>
        <p:sp>
          <p:nvSpPr>
            <p:cNvPr id="23" name="Elipse 22">
              <a:extLst>
                <a:ext uri="{FF2B5EF4-FFF2-40B4-BE49-F238E27FC236}">
                  <a16:creationId xmlns:a16="http://schemas.microsoft.com/office/drawing/2014/main" id="{5D6D81A1-F74C-12DF-81CB-D59B79E0AD09}"/>
                </a:ext>
              </a:extLst>
            </p:cNvPr>
            <p:cNvSpPr/>
            <p:nvPr/>
          </p:nvSpPr>
          <p:spPr>
            <a:xfrm>
              <a:off x="1012713" y="1790034"/>
              <a:ext cx="2085465" cy="531631"/>
            </a:xfrm>
            <a:prstGeom prst="ellipse">
              <a:avLst/>
            </a:prstGeom>
            <a:solidFill>
              <a:srgbClr val="F2EBFF"/>
            </a:solidFill>
            <a:ln>
              <a:solidFill>
                <a:srgbClr val="5A3A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400" b="1" i="0" u="none" strike="noStrike" kern="1200" cap="none" spc="0" normalizeH="0" baseline="0" noProof="0">
                  <a:ln>
                    <a:noFill/>
                  </a:ln>
                  <a:solidFill>
                    <a:schemeClr val="accent1"/>
                  </a:solidFill>
                  <a:uLnTx/>
                  <a:uFillTx/>
                  <a:latin typeface="Century Gothic" panose="020B0502020202020204" pitchFamily="34" charset="0"/>
                  <a:ea typeface="+mn-ea"/>
                  <a:cs typeface="+mn-cs"/>
                </a:rPr>
                <a:t>DATOS PERSONALES</a:t>
              </a:r>
            </a:p>
          </p:txBody>
        </p:sp>
        <p:sp>
          <p:nvSpPr>
            <p:cNvPr id="24" name="Elipse 23">
              <a:extLst>
                <a:ext uri="{FF2B5EF4-FFF2-40B4-BE49-F238E27FC236}">
                  <a16:creationId xmlns:a16="http://schemas.microsoft.com/office/drawing/2014/main" id="{B42E77CC-8FB3-1110-865D-28A704D79046}"/>
                </a:ext>
              </a:extLst>
            </p:cNvPr>
            <p:cNvSpPr/>
            <p:nvPr/>
          </p:nvSpPr>
          <p:spPr>
            <a:xfrm>
              <a:off x="968186" y="2669548"/>
              <a:ext cx="2135680" cy="485188"/>
            </a:xfrm>
            <a:prstGeom prst="ellipse">
              <a:avLst/>
            </a:prstGeom>
            <a:solidFill>
              <a:srgbClr val="F2EBFF"/>
            </a:solidFill>
            <a:ln>
              <a:solidFill>
                <a:srgbClr val="5A3A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400" b="1" i="0" u="none" strike="noStrike" kern="1200" cap="none" spc="0" normalizeH="0" baseline="0" noProof="0">
                  <a:ln>
                    <a:noFill/>
                  </a:ln>
                  <a:solidFill>
                    <a:schemeClr val="accent1"/>
                  </a:solidFill>
                  <a:uLnTx/>
                  <a:uFillTx/>
                  <a:latin typeface="Century Gothic" panose="020B0502020202020204" pitchFamily="34" charset="0"/>
                  <a:ea typeface="+mn-ea"/>
                  <a:cs typeface="+mn-cs"/>
                </a:rPr>
                <a:t>TITULAR</a:t>
              </a:r>
            </a:p>
          </p:txBody>
        </p:sp>
        <p:sp>
          <p:nvSpPr>
            <p:cNvPr id="25" name="Elipse 24">
              <a:extLst>
                <a:ext uri="{FF2B5EF4-FFF2-40B4-BE49-F238E27FC236}">
                  <a16:creationId xmlns:a16="http://schemas.microsoft.com/office/drawing/2014/main" id="{6738B025-0130-72E6-5408-66FA26479E74}"/>
                </a:ext>
              </a:extLst>
            </p:cNvPr>
            <p:cNvSpPr/>
            <p:nvPr/>
          </p:nvSpPr>
          <p:spPr>
            <a:xfrm>
              <a:off x="962498" y="3559170"/>
              <a:ext cx="2135680" cy="485188"/>
            </a:xfrm>
            <a:prstGeom prst="ellipse">
              <a:avLst/>
            </a:prstGeom>
            <a:solidFill>
              <a:srgbClr val="F2EBFF"/>
            </a:solidFill>
            <a:ln>
              <a:solidFill>
                <a:srgbClr val="5A3A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400" b="1" i="0" u="none" strike="noStrike" kern="1200" cap="none" spc="0" normalizeH="0" baseline="0" noProof="0">
                  <a:ln>
                    <a:noFill/>
                  </a:ln>
                  <a:solidFill>
                    <a:schemeClr val="accent1"/>
                  </a:solidFill>
                  <a:uLnTx/>
                  <a:uFillTx/>
                  <a:latin typeface="Century Gothic" panose="020B0502020202020204" pitchFamily="34" charset="0"/>
                  <a:ea typeface="+mn-ea"/>
                  <a:cs typeface="+mn-cs"/>
                </a:rPr>
                <a:t>RESPONSABLE</a:t>
              </a:r>
            </a:p>
          </p:txBody>
        </p:sp>
        <p:sp>
          <p:nvSpPr>
            <p:cNvPr id="26" name="Elipse 25">
              <a:extLst>
                <a:ext uri="{FF2B5EF4-FFF2-40B4-BE49-F238E27FC236}">
                  <a16:creationId xmlns:a16="http://schemas.microsoft.com/office/drawing/2014/main" id="{A4E35798-5180-70DD-4273-199BADF247D9}"/>
                </a:ext>
              </a:extLst>
            </p:cNvPr>
            <p:cNvSpPr/>
            <p:nvPr/>
          </p:nvSpPr>
          <p:spPr>
            <a:xfrm>
              <a:off x="990450" y="4559559"/>
              <a:ext cx="2129989" cy="485188"/>
            </a:xfrm>
            <a:prstGeom prst="ellipse">
              <a:avLst/>
            </a:prstGeom>
            <a:solidFill>
              <a:srgbClr val="F2EBFF"/>
            </a:solidFill>
            <a:ln>
              <a:solidFill>
                <a:srgbClr val="5A3A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400" b="1" i="0" u="none" strike="noStrike" kern="1200" cap="none" spc="0" normalizeH="0" baseline="0" noProof="0">
                  <a:ln>
                    <a:noFill/>
                  </a:ln>
                  <a:solidFill>
                    <a:schemeClr val="accent1"/>
                  </a:solidFill>
                  <a:uLnTx/>
                  <a:uFillTx/>
                  <a:latin typeface="Century Gothic" panose="020B0502020202020204" pitchFamily="34" charset="0"/>
                  <a:ea typeface="+mn-ea"/>
                  <a:cs typeface="+mn-cs"/>
                </a:rPr>
                <a:t>TRATAMIENTO</a:t>
              </a:r>
            </a:p>
          </p:txBody>
        </p:sp>
        <p:sp>
          <p:nvSpPr>
            <p:cNvPr id="27" name="Elipse 26">
              <a:extLst>
                <a:ext uri="{FF2B5EF4-FFF2-40B4-BE49-F238E27FC236}">
                  <a16:creationId xmlns:a16="http://schemas.microsoft.com/office/drawing/2014/main" id="{FEC86B70-45C8-0F96-2598-210CAA67B484}"/>
                </a:ext>
              </a:extLst>
            </p:cNvPr>
            <p:cNvSpPr/>
            <p:nvPr/>
          </p:nvSpPr>
          <p:spPr>
            <a:xfrm>
              <a:off x="968187" y="5827591"/>
              <a:ext cx="2129989" cy="485188"/>
            </a:xfrm>
            <a:prstGeom prst="ellipse">
              <a:avLst/>
            </a:prstGeom>
            <a:solidFill>
              <a:srgbClr val="F2EBFF"/>
            </a:solidFill>
            <a:ln>
              <a:solidFill>
                <a:srgbClr val="5A3A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400" b="1" i="0" u="none" strike="noStrike" kern="1200" cap="none" spc="0" normalizeH="0" baseline="0" noProof="0">
                  <a:ln>
                    <a:noFill/>
                  </a:ln>
                  <a:solidFill>
                    <a:schemeClr val="accent1"/>
                  </a:solidFill>
                  <a:uLnTx/>
                  <a:uFillTx/>
                  <a:latin typeface="Century Gothic" panose="020B0502020202020204" pitchFamily="34" charset="0"/>
                  <a:ea typeface="+mn-ea"/>
                  <a:cs typeface="+mn-cs"/>
                </a:rPr>
                <a:t>AVISO DE PRIVACIDAD</a:t>
              </a:r>
            </a:p>
          </p:txBody>
        </p:sp>
        <p:sp>
          <p:nvSpPr>
            <p:cNvPr id="28" name="Rectángulo 27">
              <a:extLst>
                <a:ext uri="{FF2B5EF4-FFF2-40B4-BE49-F238E27FC236}">
                  <a16:creationId xmlns:a16="http://schemas.microsoft.com/office/drawing/2014/main" id="{030C1F85-62C7-089F-B494-82A8AEF594FC}"/>
                </a:ext>
              </a:extLst>
            </p:cNvPr>
            <p:cNvSpPr/>
            <p:nvPr/>
          </p:nvSpPr>
          <p:spPr>
            <a:xfrm>
              <a:off x="3423913" y="1686503"/>
              <a:ext cx="7217579" cy="7351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MX" sz="1400" b="0" i="0" u="none" strike="noStrike" kern="1200" cap="none" spc="0" normalizeH="0" baseline="0" noProof="0">
                  <a:ln>
                    <a:noFill/>
                  </a:ln>
                  <a:solidFill>
                    <a:schemeClr val="accent1"/>
                  </a:solidFill>
                  <a:effectLst/>
                  <a:uLnTx/>
                  <a:uFillTx/>
                  <a:latin typeface="Century Gothic" panose="020B0502020202020204" pitchFamily="34" charset="0"/>
                  <a:ea typeface="+mn-ea"/>
                  <a:cs typeface="Century Gothic"/>
                </a:rPr>
                <a:t>Información concerniente a una persona física identificada o identificable</a:t>
              </a:r>
              <a:r>
                <a:rPr kumimoji="0" lang="es-MX" sz="1400" b="0" i="0" u="none" strike="noStrike" kern="1200" cap="none" spc="0" normalizeH="0" baseline="0" noProof="0">
                  <a:ln>
                    <a:noFill/>
                  </a:ln>
                  <a:solidFill>
                    <a:schemeClr val="accent1"/>
                  </a:solidFill>
                  <a:effectLst/>
                  <a:uLnTx/>
                  <a:uFillTx/>
                  <a:latin typeface="Century Gothic" panose="020B0502020202020204" pitchFamily="34" charset="0"/>
                  <a:ea typeface="+mn-ea"/>
                  <a:cs typeface="Arial" panose="020B0604020202020204" pitchFamily="34" charset="0"/>
                </a:rPr>
                <a:t>. </a:t>
              </a:r>
            </a:p>
          </p:txBody>
        </p:sp>
        <p:sp>
          <p:nvSpPr>
            <p:cNvPr id="29" name="Rectángulo 28">
              <a:extLst>
                <a:ext uri="{FF2B5EF4-FFF2-40B4-BE49-F238E27FC236}">
                  <a16:creationId xmlns:a16="http://schemas.microsoft.com/office/drawing/2014/main" id="{F5B7C1AC-852A-FB69-F617-2CD41EDD30BB}"/>
                </a:ext>
              </a:extLst>
            </p:cNvPr>
            <p:cNvSpPr/>
            <p:nvPr/>
          </p:nvSpPr>
          <p:spPr>
            <a:xfrm>
              <a:off x="3423914" y="2691377"/>
              <a:ext cx="7278143" cy="45472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MX" sz="1400" b="0" i="0" u="none" strike="noStrike" kern="1200" cap="none" spc="0" normalizeH="0" baseline="0" noProof="0">
                  <a:ln>
                    <a:noFill/>
                  </a:ln>
                  <a:solidFill>
                    <a:schemeClr val="accent1"/>
                  </a:solidFill>
                  <a:effectLst/>
                  <a:uLnTx/>
                  <a:uFillTx/>
                  <a:latin typeface="Century Gothic" panose="020B0502020202020204" pitchFamily="34" charset="0"/>
                  <a:ea typeface="+mn-ea"/>
                  <a:cs typeface="Century Gothic"/>
                </a:rPr>
                <a:t>La persona física a quien corresponden los datos personales. </a:t>
              </a:r>
            </a:p>
          </p:txBody>
        </p:sp>
        <p:sp>
          <p:nvSpPr>
            <p:cNvPr id="30" name="Rectángulo 29">
              <a:extLst>
                <a:ext uri="{FF2B5EF4-FFF2-40B4-BE49-F238E27FC236}">
                  <a16:creationId xmlns:a16="http://schemas.microsoft.com/office/drawing/2014/main" id="{AE4CF30B-C3B6-D679-7E6B-6D6E7722EDE5}"/>
                </a:ext>
              </a:extLst>
            </p:cNvPr>
            <p:cNvSpPr/>
            <p:nvPr/>
          </p:nvSpPr>
          <p:spPr>
            <a:xfrm>
              <a:off x="3423914" y="3270495"/>
              <a:ext cx="7217579" cy="94943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MX" sz="1400" b="0" i="0" u="none" strike="noStrike" kern="1200" cap="none" spc="0" normalizeH="0" baseline="0" noProof="0">
                  <a:ln>
                    <a:noFill/>
                  </a:ln>
                  <a:solidFill>
                    <a:schemeClr val="accent1"/>
                  </a:solidFill>
                  <a:effectLst/>
                  <a:uLnTx/>
                  <a:uFillTx/>
                  <a:latin typeface="Century Gothic" panose="020B0502020202020204" pitchFamily="34" charset="0"/>
                  <a:ea typeface="+mn-ea"/>
                  <a:cs typeface="Century Gothic"/>
                </a:rPr>
                <a:t>Los sujetos obligados a que se refiere el artículo 1 de la presente Ley que deciden sobre el tratamiento de datos personales, incluyendo a los órganos autónomos.</a:t>
              </a:r>
            </a:p>
          </p:txBody>
        </p:sp>
        <p:sp>
          <p:nvSpPr>
            <p:cNvPr id="31" name="Rectángulo 30">
              <a:extLst>
                <a:ext uri="{FF2B5EF4-FFF2-40B4-BE49-F238E27FC236}">
                  <a16:creationId xmlns:a16="http://schemas.microsoft.com/office/drawing/2014/main" id="{4F56E52C-542A-B0B1-71EC-9D28AD3B443C}"/>
                </a:ext>
              </a:extLst>
            </p:cNvPr>
            <p:cNvSpPr/>
            <p:nvPr/>
          </p:nvSpPr>
          <p:spPr>
            <a:xfrm>
              <a:off x="3423917" y="4469545"/>
              <a:ext cx="7278143" cy="7351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MX" sz="1400" b="0" i="0" u="none" strike="noStrike" kern="1200" cap="none" spc="0" normalizeH="0" baseline="0" noProof="0">
                  <a:ln>
                    <a:noFill/>
                  </a:ln>
                  <a:solidFill>
                    <a:schemeClr val="accent1"/>
                  </a:solidFill>
                  <a:effectLst/>
                  <a:uLnTx/>
                  <a:uFillTx/>
                  <a:latin typeface="Century Gothic" panose="020B0502020202020204" pitchFamily="34" charset="0"/>
                  <a:ea typeface="+mn-ea"/>
                  <a:cs typeface="Century Gothic"/>
                </a:rPr>
                <a:t>Cualquier operación o… de operaciones efectuadas mediante procedimientos manuales o automatizados aplicados a los datos personales, relacionadas con la obtención, uso, registro, organización, conservación, elaboración, utilización, comunicación, difusión, almacenamiento, posesión, acceso, manejo, aprovechamiento, divulgación, transferencia o disposición de datos personales, y ; </a:t>
              </a:r>
            </a:p>
          </p:txBody>
        </p:sp>
        <p:sp>
          <p:nvSpPr>
            <p:cNvPr id="32" name="Rectángulo 31">
              <a:extLst>
                <a:ext uri="{FF2B5EF4-FFF2-40B4-BE49-F238E27FC236}">
                  <a16:creationId xmlns:a16="http://schemas.microsoft.com/office/drawing/2014/main" id="{5146DB11-8581-52F3-8CC7-3A5AA7837CE0}"/>
                </a:ext>
              </a:extLst>
            </p:cNvPr>
            <p:cNvSpPr/>
            <p:nvPr/>
          </p:nvSpPr>
          <p:spPr>
            <a:xfrm>
              <a:off x="3423913" y="5700032"/>
              <a:ext cx="7217579" cy="7351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MX" sz="1400" b="0" i="0" u="none" strike="noStrike" kern="1200" cap="none" spc="0" normalizeH="0" baseline="0" noProof="0">
                  <a:ln>
                    <a:noFill/>
                  </a:ln>
                  <a:solidFill>
                    <a:schemeClr val="accent1"/>
                  </a:solidFill>
                  <a:effectLst/>
                  <a:uLnTx/>
                  <a:uFillTx/>
                  <a:latin typeface="Century Gothic" panose="020B0502020202020204" pitchFamily="34" charset="0"/>
                  <a:ea typeface="+mn-ea"/>
                  <a:cs typeface="Arial" panose="020B0604020202020204" pitchFamily="34" charset="0"/>
                </a:rPr>
                <a:t>Documento a disposición del titular de forma física, electrónica o en cualquier formato generado por el responsable, a partir del momento en el cual se recaben sus datos personales, con el objeto de informarle los propósitos del tratamiento de los mismos.</a:t>
              </a:r>
            </a:p>
          </p:txBody>
        </p:sp>
        <p:pic>
          <p:nvPicPr>
            <p:cNvPr id="33" name="Imagen 32">
              <a:extLst>
                <a:ext uri="{FF2B5EF4-FFF2-40B4-BE49-F238E27FC236}">
                  <a16:creationId xmlns:a16="http://schemas.microsoft.com/office/drawing/2014/main" id="{5EB92A13-18AE-8D98-FB1E-19A9FA15F37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26466" y="2487522"/>
              <a:ext cx="859374" cy="785936"/>
            </a:xfrm>
            <a:prstGeom prst="rect">
              <a:avLst/>
            </a:prstGeom>
          </p:spPr>
        </p:pic>
        <p:pic>
          <p:nvPicPr>
            <p:cNvPr id="34" name="Imagen 33">
              <a:extLst>
                <a:ext uri="{FF2B5EF4-FFF2-40B4-BE49-F238E27FC236}">
                  <a16:creationId xmlns:a16="http://schemas.microsoft.com/office/drawing/2014/main" id="{F8737028-EF81-EC51-033E-DDCD168EACA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91102" y="3050618"/>
              <a:ext cx="1145850" cy="1129935"/>
            </a:xfrm>
            <a:prstGeom prst="rect">
              <a:avLst/>
            </a:prstGeom>
          </p:spPr>
        </p:pic>
        <p:pic>
          <p:nvPicPr>
            <p:cNvPr id="35" name="Picture 2" descr="Qué son los datos personales? – Instituto Duranguense de Acceso a la  Información Pública y de Protección de Datos Personales">
              <a:extLst>
                <a:ext uri="{FF2B5EF4-FFF2-40B4-BE49-F238E27FC236}">
                  <a16:creationId xmlns:a16="http://schemas.microsoft.com/office/drawing/2014/main" id="{F3E718BE-53B4-5BC1-0461-2C2896FE4E4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854202" y="1593507"/>
              <a:ext cx="1082750" cy="680948"/>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6" descr="Tratamiento Datos Personales - Software Builders">
              <a:extLst>
                <a:ext uri="{FF2B5EF4-FFF2-40B4-BE49-F238E27FC236}">
                  <a16:creationId xmlns:a16="http://schemas.microsoft.com/office/drawing/2014/main" id="{0436932E-A885-EC08-20A0-29BF1CFF103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966918" y="4539883"/>
              <a:ext cx="802678" cy="50486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106786626"/>
      </p:ext>
    </p:extLst>
  </p:cSld>
  <p:clrMapOvr>
    <a:masterClrMapping/>
  </p:clrMapOvr>
  <p:transition spd="slow">
    <p:push dir="u"/>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CuadroTexto 27">
            <a:extLst>
              <a:ext uri="{FF2B5EF4-FFF2-40B4-BE49-F238E27FC236}">
                <a16:creationId xmlns:a16="http://schemas.microsoft.com/office/drawing/2014/main" id="{7AFD28BA-45DA-41C3-985D-618AB96C716E}"/>
              </a:ext>
            </a:extLst>
          </p:cNvPr>
          <p:cNvSpPr txBox="1"/>
          <p:nvPr/>
        </p:nvSpPr>
        <p:spPr>
          <a:xfrm>
            <a:off x="870734" y="1507780"/>
            <a:ext cx="9929176" cy="338554"/>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s-MX" sz="1600" b="0" i="0" u="none" strike="noStrike" kern="1200" cap="none" spc="0" normalizeH="0" baseline="0" noProof="0">
                <a:ln>
                  <a:noFill/>
                </a:ln>
                <a:solidFill>
                  <a:schemeClr val="accent1"/>
                </a:solidFill>
                <a:effectLst/>
                <a:uLnTx/>
                <a:uFillTx/>
                <a:latin typeface="Century Gothic"/>
                <a:ea typeface="+mn-ea"/>
                <a:cs typeface="+mn-cs"/>
              </a:rPr>
              <a:t>Se identifican cuatro momentos de acceso a los Datos Personales en el Uso de la Aplicación Móvil </a:t>
            </a:r>
          </a:p>
        </p:txBody>
      </p:sp>
      <p:sp>
        <p:nvSpPr>
          <p:cNvPr id="2" name="Título 1">
            <a:extLst>
              <a:ext uri="{FF2B5EF4-FFF2-40B4-BE49-F238E27FC236}">
                <a16:creationId xmlns:a16="http://schemas.microsoft.com/office/drawing/2014/main" id="{D8ED92C3-4C7C-CE31-F6A0-FA18C9780A36}"/>
              </a:ext>
            </a:extLst>
          </p:cNvPr>
          <p:cNvSpPr>
            <a:spLocks noGrp="1"/>
          </p:cNvSpPr>
          <p:nvPr>
            <p:ph type="title"/>
          </p:nvPr>
        </p:nvSpPr>
        <p:spPr/>
        <p:txBody>
          <a:bodyPr>
            <a:normAutofit fontScale="90000"/>
          </a:bodyPr>
          <a:lstStyle/>
          <a:p>
            <a:r>
              <a:rPr lang="es-MX"/>
              <a:t>Roles de Responsabilidad en el tratamiento de los datos personales</a:t>
            </a:r>
          </a:p>
        </p:txBody>
      </p:sp>
      <p:grpSp>
        <p:nvGrpSpPr>
          <p:cNvPr id="6" name="Grupo 5">
            <a:extLst>
              <a:ext uri="{FF2B5EF4-FFF2-40B4-BE49-F238E27FC236}">
                <a16:creationId xmlns:a16="http://schemas.microsoft.com/office/drawing/2014/main" id="{A0124B79-001C-66FC-F490-A14F6F59AC90}"/>
              </a:ext>
            </a:extLst>
          </p:cNvPr>
          <p:cNvGrpSpPr/>
          <p:nvPr/>
        </p:nvGrpSpPr>
        <p:grpSpPr>
          <a:xfrm>
            <a:off x="1367168" y="1939733"/>
            <a:ext cx="8936308" cy="3875424"/>
            <a:chOff x="777174" y="1882939"/>
            <a:chExt cx="7517784" cy="3228667"/>
          </a:xfrm>
        </p:grpSpPr>
        <p:pic>
          <p:nvPicPr>
            <p:cNvPr id="8" name="Imagen 7">
              <a:extLst>
                <a:ext uri="{FF2B5EF4-FFF2-40B4-BE49-F238E27FC236}">
                  <a16:creationId xmlns:a16="http://schemas.microsoft.com/office/drawing/2014/main" id="{9849362B-86D1-5C7E-0FA1-B2D5DAF51F06}"/>
                </a:ext>
              </a:extLst>
            </p:cNvPr>
            <p:cNvPicPr>
              <a:picLocks noChangeAspect="1"/>
            </p:cNvPicPr>
            <p:nvPr/>
          </p:nvPicPr>
          <p:blipFill rotWithShape="1">
            <a:blip r:embed="rId2"/>
            <a:srcRect l="1" r="33022"/>
            <a:stretch/>
          </p:blipFill>
          <p:spPr>
            <a:xfrm>
              <a:off x="777174" y="1882939"/>
              <a:ext cx="7517784" cy="2959330"/>
            </a:xfrm>
            <a:prstGeom prst="rect">
              <a:avLst/>
            </a:prstGeom>
          </p:spPr>
        </p:pic>
        <p:sp>
          <p:nvSpPr>
            <p:cNvPr id="10" name="CuadroTexto 9">
              <a:extLst>
                <a:ext uri="{FF2B5EF4-FFF2-40B4-BE49-F238E27FC236}">
                  <a16:creationId xmlns:a16="http://schemas.microsoft.com/office/drawing/2014/main" id="{A7CA5399-356B-C3AB-B50C-F1843B419563}"/>
                </a:ext>
              </a:extLst>
            </p:cNvPr>
            <p:cNvSpPr txBox="1"/>
            <p:nvPr/>
          </p:nvSpPr>
          <p:spPr>
            <a:xfrm>
              <a:off x="1076976" y="4880835"/>
              <a:ext cx="1297858" cy="230771"/>
            </a:xfrm>
            <a:prstGeom prst="rect">
              <a:avLst/>
            </a:prstGeom>
            <a:solidFill>
              <a:srgbClr val="8064A2"/>
            </a:solidFill>
          </p:spPr>
          <p:txBody>
            <a:bodyPr wrap="square" lIns="91440" tIns="45720" rIns="91440" bIns="45720" rtlCol="0" anchor="t">
              <a:spAutoFit/>
            </a:bodyPr>
            <a:lstStyle/>
            <a:p>
              <a:pPr algn="ctr"/>
              <a:r>
                <a:rPr lang="es-MX" sz="1200" b="1">
                  <a:solidFill>
                    <a:schemeClr val="bg1"/>
                  </a:solidFill>
                  <a:latin typeface="Century Gothic"/>
                  <a:cs typeface="Century Gothic"/>
                </a:rPr>
                <a:t>OPLE</a:t>
              </a:r>
            </a:p>
          </p:txBody>
        </p:sp>
        <p:sp>
          <p:nvSpPr>
            <p:cNvPr id="11" name="CuadroTexto 10">
              <a:extLst>
                <a:ext uri="{FF2B5EF4-FFF2-40B4-BE49-F238E27FC236}">
                  <a16:creationId xmlns:a16="http://schemas.microsoft.com/office/drawing/2014/main" id="{D6607073-FF80-DF22-ECC6-E57D0750DBC1}"/>
                </a:ext>
              </a:extLst>
            </p:cNvPr>
            <p:cNvSpPr txBox="1"/>
            <p:nvPr/>
          </p:nvSpPr>
          <p:spPr>
            <a:xfrm>
              <a:off x="2927495" y="4880478"/>
              <a:ext cx="1338951" cy="230772"/>
            </a:xfrm>
            <a:prstGeom prst="rect">
              <a:avLst/>
            </a:prstGeom>
            <a:solidFill>
              <a:srgbClr val="8064A2"/>
            </a:solidFill>
          </p:spPr>
          <p:txBody>
            <a:bodyPr wrap="square" lIns="91440" tIns="45720" rIns="91440" bIns="45720" rtlCol="0" anchor="t">
              <a:spAutoFit/>
            </a:bodyPr>
            <a:lstStyle/>
            <a:p>
              <a:pPr algn="ctr"/>
              <a:r>
                <a:rPr lang="es-MX" sz="1200" b="1" dirty="0">
                  <a:solidFill>
                    <a:schemeClr val="bg1"/>
                  </a:solidFill>
                  <a:latin typeface="Century Gothic"/>
                  <a:cs typeface="Century Gothic"/>
                </a:rPr>
                <a:t>ORGANIZACIÓN</a:t>
              </a:r>
            </a:p>
          </p:txBody>
        </p:sp>
        <p:sp>
          <p:nvSpPr>
            <p:cNvPr id="12" name="CuadroTexto 11">
              <a:extLst>
                <a:ext uri="{FF2B5EF4-FFF2-40B4-BE49-F238E27FC236}">
                  <a16:creationId xmlns:a16="http://schemas.microsoft.com/office/drawing/2014/main" id="{F550F6E7-FAE2-2693-A064-DCA86C0D401B}"/>
                </a:ext>
              </a:extLst>
            </p:cNvPr>
            <p:cNvSpPr txBox="1"/>
            <p:nvPr/>
          </p:nvSpPr>
          <p:spPr>
            <a:xfrm>
              <a:off x="5110569" y="4810032"/>
              <a:ext cx="1297858" cy="276999"/>
            </a:xfrm>
            <a:prstGeom prst="rect">
              <a:avLst/>
            </a:prstGeom>
            <a:solidFill>
              <a:srgbClr val="8064A2"/>
            </a:solidFill>
          </p:spPr>
          <p:txBody>
            <a:bodyPr wrap="square" rtlCol="0">
              <a:spAutoFit/>
            </a:bodyPr>
            <a:lstStyle/>
            <a:p>
              <a:pPr algn="ctr"/>
              <a:r>
                <a:rPr lang="es-MX" sz="1200" b="1">
                  <a:solidFill>
                    <a:schemeClr val="bg1"/>
                  </a:solidFill>
                  <a:latin typeface="Century Gothic"/>
                  <a:cs typeface="Century Gothic"/>
                </a:rPr>
                <a:t>AUXILIARES</a:t>
              </a:r>
            </a:p>
          </p:txBody>
        </p:sp>
        <p:sp>
          <p:nvSpPr>
            <p:cNvPr id="13" name="CuadroTexto 12">
              <a:extLst>
                <a:ext uri="{FF2B5EF4-FFF2-40B4-BE49-F238E27FC236}">
                  <a16:creationId xmlns:a16="http://schemas.microsoft.com/office/drawing/2014/main" id="{19FA0FD9-CD51-842B-A257-C15EDF61C07B}"/>
                </a:ext>
              </a:extLst>
            </p:cNvPr>
            <p:cNvSpPr txBox="1"/>
            <p:nvPr/>
          </p:nvSpPr>
          <p:spPr>
            <a:xfrm>
              <a:off x="6737190" y="4830073"/>
              <a:ext cx="1297858" cy="276999"/>
            </a:xfrm>
            <a:prstGeom prst="rect">
              <a:avLst/>
            </a:prstGeom>
            <a:solidFill>
              <a:srgbClr val="8064A2"/>
            </a:solidFill>
          </p:spPr>
          <p:txBody>
            <a:bodyPr wrap="square" rtlCol="0" anchor="b">
              <a:spAutoFit/>
            </a:bodyPr>
            <a:lstStyle/>
            <a:p>
              <a:pPr algn="ctr"/>
              <a:r>
                <a:rPr lang="es-MX" sz="1200" b="1">
                  <a:solidFill>
                    <a:schemeClr val="bg1"/>
                  </a:solidFill>
                  <a:latin typeface="Century Gothic"/>
                  <a:cs typeface="Century Gothic"/>
                </a:rPr>
                <a:t>INE</a:t>
              </a:r>
            </a:p>
          </p:txBody>
        </p:sp>
      </p:grpSp>
      <p:sp>
        <p:nvSpPr>
          <p:cNvPr id="5" name="Rectángulo 4">
            <a:extLst>
              <a:ext uri="{FF2B5EF4-FFF2-40B4-BE49-F238E27FC236}">
                <a16:creationId xmlns:a16="http://schemas.microsoft.com/office/drawing/2014/main" id="{B24F313A-2F24-1EDA-5151-26B7C5D68990}"/>
              </a:ext>
            </a:extLst>
          </p:cNvPr>
          <p:cNvSpPr/>
          <p:nvPr/>
        </p:nvSpPr>
        <p:spPr>
          <a:xfrm>
            <a:off x="1723539" y="3411070"/>
            <a:ext cx="1611332" cy="58718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4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entury Gothic"/>
              </a:rPr>
              <a:t> </a:t>
            </a:r>
            <a:r>
              <a:rPr lang="es-MX" sz="1400" b="1">
                <a:solidFill>
                  <a:prstClr val="black"/>
                </a:solidFill>
                <a:effectLst>
                  <a:outerShdw blurRad="38100" dist="38100" dir="2700000" algn="tl">
                    <a:srgbClr val="000000">
                      <a:alpha val="43137"/>
                    </a:srgbClr>
                  </a:outerShdw>
                </a:effectLst>
                <a:latin typeface="Century Gothic"/>
              </a:rPr>
              <a:t>Organización</a:t>
            </a:r>
            <a:r>
              <a:rPr kumimoji="0" lang="es-MX" sz="14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entury Gothic"/>
              </a:rPr>
              <a:t> en proceso  </a:t>
            </a:r>
          </a:p>
        </p:txBody>
      </p:sp>
    </p:spTree>
    <p:extLst>
      <p:ext uri="{BB962C8B-B14F-4D97-AF65-F5344CB8AC3E}">
        <p14:creationId xmlns:p14="http://schemas.microsoft.com/office/powerpoint/2010/main" val="1500769913"/>
      </p:ext>
    </p:extLst>
  </p:cSld>
  <p:clrMapOvr>
    <a:masterClrMapping/>
  </p:clrMapOvr>
  <p:transition spd="slow">
    <p:push dir="u"/>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871C29AF-32AE-5841-F32B-3E92ADCFD08D}"/>
              </a:ext>
            </a:extLst>
          </p:cNvPr>
          <p:cNvSpPr>
            <a:spLocks noGrp="1"/>
          </p:cNvSpPr>
          <p:nvPr>
            <p:ph type="title"/>
          </p:nvPr>
        </p:nvSpPr>
        <p:spPr/>
        <p:txBody>
          <a:bodyPr/>
          <a:lstStyle/>
          <a:p>
            <a:r>
              <a:rPr lang="es-MX"/>
              <a:t>Tratamiento de los datos Personales Uso de la APP</a:t>
            </a:r>
          </a:p>
        </p:txBody>
      </p:sp>
      <p:cxnSp>
        <p:nvCxnSpPr>
          <p:cNvPr id="45" name="Conector angular 39">
            <a:extLst>
              <a:ext uri="{FF2B5EF4-FFF2-40B4-BE49-F238E27FC236}">
                <a16:creationId xmlns:a16="http://schemas.microsoft.com/office/drawing/2014/main" id="{85BC6D9E-4111-484C-BEEE-951F72156147}"/>
              </a:ext>
            </a:extLst>
          </p:cNvPr>
          <p:cNvCxnSpPr>
            <a:cxnSpLocks/>
          </p:cNvCxnSpPr>
          <p:nvPr/>
        </p:nvCxnSpPr>
        <p:spPr>
          <a:xfrm flipV="1">
            <a:off x="3913083" y="2215362"/>
            <a:ext cx="1693060" cy="391227"/>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6" name="Conector angular 39">
            <a:extLst>
              <a:ext uri="{FF2B5EF4-FFF2-40B4-BE49-F238E27FC236}">
                <a16:creationId xmlns:a16="http://schemas.microsoft.com/office/drawing/2014/main" id="{738473E0-64CB-4611-9EAC-4CBA3DF68381}"/>
              </a:ext>
            </a:extLst>
          </p:cNvPr>
          <p:cNvCxnSpPr>
            <a:cxnSpLocks/>
          </p:cNvCxnSpPr>
          <p:nvPr/>
        </p:nvCxnSpPr>
        <p:spPr>
          <a:xfrm flipV="1">
            <a:off x="3913083" y="3128510"/>
            <a:ext cx="1693060" cy="221818"/>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7" name="Conector angular 39">
            <a:extLst>
              <a:ext uri="{FF2B5EF4-FFF2-40B4-BE49-F238E27FC236}">
                <a16:creationId xmlns:a16="http://schemas.microsoft.com/office/drawing/2014/main" id="{FB4308E4-D2D8-4EA4-91E5-88F896787FEB}"/>
              </a:ext>
            </a:extLst>
          </p:cNvPr>
          <p:cNvCxnSpPr>
            <a:cxnSpLocks/>
          </p:cNvCxnSpPr>
          <p:nvPr/>
        </p:nvCxnSpPr>
        <p:spPr>
          <a:xfrm flipV="1">
            <a:off x="3829730" y="4075226"/>
            <a:ext cx="1680758" cy="98221"/>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8" name="Conector angular 39">
            <a:extLst>
              <a:ext uri="{FF2B5EF4-FFF2-40B4-BE49-F238E27FC236}">
                <a16:creationId xmlns:a16="http://schemas.microsoft.com/office/drawing/2014/main" id="{61A74D3C-D85E-49B7-877C-27C79646C46D}"/>
              </a:ext>
            </a:extLst>
          </p:cNvPr>
          <p:cNvCxnSpPr>
            <a:cxnSpLocks/>
          </p:cNvCxnSpPr>
          <p:nvPr/>
        </p:nvCxnSpPr>
        <p:spPr>
          <a:xfrm flipV="1">
            <a:off x="3869303" y="5057003"/>
            <a:ext cx="1680758" cy="98221"/>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49" name="CuadroTexto 48">
            <a:extLst>
              <a:ext uri="{FF2B5EF4-FFF2-40B4-BE49-F238E27FC236}">
                <a16:creationId xmlns:a16="http://schemas.microsoft.com/office/drawing/2014/main" id="{B5591FD5-BA82-4452-A940-3F6961734A0A}"/>
              </a:ext>
            </a:extLst>
          </p:cNvPr>
          <p:cNvSpPr txBox="1"/>
          <p:nvPr/>
        </p:nvSpPr>
        <p:spPr>
          <a:xfrm>
            <a:off x="5821277" y="2034259"/>
            <a:ext cx="3394594" cy="523220"/>
          </a:xfrm>
          <a:prstGeom prst="rect">
            <a:avLst/>
          </a:prstGeom>
          <a:noFill/>
        </p:spPr>
        <p:txBody>
          <a:bodyPr wrap="square" rtlCol="0">
            <a:spAutoFit/>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kumimoji="0" lang="es-MX" sz="1400" b="0" i="0" u="none" strike="noStrike" kern="1200" cap="none" spc="0" normalizeH="0" baseline="0" noProof="0">
                <a:ln>
                  <a:noFill/>
                </a:ln>
                <a:solidFill>
                  <a:schemeClr val="accent1"/>
                </a:solidFill>
                <a:effectLst/>
                <a:uLnTx/>
                <a:uFillTx/>
                <a:latin typeface="Century Gothic"/>
                <a:ea typeface="+mn-ea"/>
                <a:cs typeface="+mn-cs"/>
              </a:rPr>
              <a:t>A través del uso de la Aplicación Móvil Apoyo Ciudadano</a:t>
            </a:r>
          </a:p>
        </p:txBody>
      </p:sp>
      <p:sp>
        <p:nvSpPr>
          <p:cNvPr id="50" name="CuadroTexto 49">
            <a:extLst>
              <a:ext uri="{FF2B5EF4-FFF2-40B4-BE49-F238E27FC236}">
                <a16:creationId xmlns:a16="http://schemas.microsoft.com/office/drawing/2014/main" id="{F225D857-E6E9-48A7-B183-71AE57B85930}"/>
              </a:ext>
            </a:extLst>
          </p:cNvPr>
          <p:cNvSpPr txBox="1"/>
          <p:nvPr/>
        </p:nvSpPr>
        <p:spPr>
          <a:xfrm>
            <a:off x="5805360" y="2773004"/>
            <a:ext cx="3394594" cy="738664"/>
          </a:xfrm>
          <a:prstGeom prst="rect">
            <a:avLst/>
          </a:prstGeom>
          <a:noFill/>
        </p:spPr>
        <p:txBody>
          <a:bodyPr wrap="square" rtlCol="0">
            <a:spAutoFit/>
          </a:bodyPr>
          <a:lstStyle>
            <a:defPPr>
              <a:defRPr lang="es-MX"/>
            </a:defPPr>
            <a:lvl1pPr algn="just">
              <a:defRPr sz="1200">
                <a:solidFill>
                  <a:srgbClr val="7C0E38"/>
                </a:solidFill>
              </a:defRPr>
            </a:lvl1pPr>
          </a:lstStyle>
          <a:p>
            <a:pPr marL="0" marR="0" lvl="0" indent="0" algn="just" defTabSz="685800" rtl="0" eaLnBrk="1" fontAlgn="auto" latinLnBrk="0" hangingPunct="1">
              <a:lnSpc>
                <a:spcPct val="100000"/>
              </a:lnSpc>
              <a:spcBef>
                <a:spcPts val="0"/>
              </a:spcBef>
              <a:spcAft>
                <a:spcPts val="0"/>
              </a:spcAft>
              <a:buClrTx/>
              <a:buSzTx/>
              <a:buFontTx/>
              <a:buNone/>
              <a:tabLst/>
              <a:defRPr/>
            </a:pPr>
            <a:r>
              <a:rPr kumimoji="0" lang="es-MX" sz="1400" b="0" i="0" u="none" strike="noStrike" kern="1200" cap="none" spc="0" normalizeH="0" baseline="0" noProof="0">
                <a:ln>
                  <a:noFill/>
                </a:ln>
                <a:solidFill>
                  <a:schemeClr val="accent1"/>
                </a:solidFill>
                <a:effectLst/>
                <a:uLnTx/>
                <a:uFillTx/>
                <a:latin typeface="Century Gothic"/>
                <a:ea typeface="+mn-ea"/>
                <a:cs typeface="+mn-cs"/>
              </a:rPr>
              <a:t>Son enviados a través de la aplicación móvil a los servidores del Instituto Nacional Electoral</a:t>
            </a:r>
          </a:p>
        </p:txBody>
      </p:sp>
      <p:sp>
        <p:nvSpPr>
          <p:cNvPr id="51" name="CuadroTexto 50">
            <a:extLst>
              <a:ext uri="{FF2B5EF4-FFF2-40B4-BE49-F238E27FC236}">
                <a16:creationId xmlns:a16="http://schemas.microsoft.com/office/drawing/2014/main" id="{5801B71A-A447-426D-8089-99C2613B42D9}"/>
              </a:ext>
            </a:extLst>
          </p:cNvPr>
          <p:cNvSpPr txBox="1"/>
          <p:nvPr/>
        </p:nvSpPr>
        <p:spPr>
          <a:xfrm>
            <a:off x="5812840" y="3588570"/>
            <a:ext cx="3387114" cy="954107"/>
          </a:xfrm>
          <a:prstGeom prst="rect">
            <a:avLst/>
          </a:prstGeom>
          <a:noFill/>
        </p:spPr>
        <p:txBody>
          <a:bodyPr wrap="square" rtlCol="0">
            <a:spAutoFit/>
          </a:bodyPr>
          <a:lstStyle>
            <a:defPPr>
              <a:defRPr lang="es-MX"/>
            </a:defPPr>
            <a:lvl1pPr algn="just">
              <a:defRPr sz="1200">
                <a:solidFill>
                  <a:srgbClr val="7C0E38"/>
                </a:solidFill>
              </a:defRPr>
            </a:lvl1pPr>
          </a:lstStyle>
          <a:p>
            <a:pPr marL="0" marR="0" lvl="0" indent="0" algn="just" defTabSz="685800" rtl="0" eaLnBrk="1" fontAlgn="auto" latinLnBrk="0" hangingPunct="1">
              <a:lnSpc>
                <a:spcPct val="100000"/>
              </a:lnSpc>
              <a:spcBef>
                <a:spcPts val="0"/>
              </a:spcBef>
              <a:spcAft>
                <a:spcPts val="0"/>
              </a:spcAft>
              <a:buClrTx/>
              <a:buSzTx/>
              <a:buFontTx/>
              <a:buNone/>
              <a:tabLst/>
              <a:defRPr/>
            </a:pPr>
            <a:r>
              <a:rPr kumimoji="0" lang="es-MX" sz="1400" b="0" i="0" u="none" strike="noStrike" kern="1200" cap="none" spc="0" normalizeH="0" baseline="0" noProof="0">
                <a:ln>
                  <a:noFill/>
                </a:ln>
                <a:solidFill>
                  <a:schemeClr val="accent1"/>
                </a:solidFill>
                <a:effectLst/>
                <a:uLnTx/>
                <a:uFillTx/>
                <a:latin typeface="Century Gothic"/>
                <a:ea typeface="+mn-ea"/>
                <a:cs typeface="+mn-cs"/>
              </a:rPr>
              <a:t>Para efectuar la verificación de situación registral de las y los ciudadanos que respaldaron el apoyo ciudadano.</a:t>
            </a:r>
          </a:p>
        </p:txBody>
      </p:sp>
      <p:sp>
        <p:nvSpPr>
          <p:cNvPr id="52" name="CuadroTexto 51">
            <a:extLst>
              <a:ext uri="{FF2B5EF4-FFF2-40B4-BE49-F238E27FC236}">
                <a16:creationId xmlns:a16="http://schemas.microsoft.com/office/drawing/2014/main" id="{520A833A-BA02-480B-A648-D1F586C324AC}"/>
              </a:ext>
            </a:extLst>
          </p:cNvPr>
          <p:cNvSpPr txBox="1"/>
          <p:nvPr/>
        </p:nvSpPr>
        <p:spPr>
          <a:xfrm>
            <a:off x="5812838" y="4712794"/>
            <a:ext cx="3298989" cy="1169551"/>
          </a:xfrm>
          <a:prstGeom prst="rect">
            <a:avLst/>
          </a:prstGeom>
          <a:noFill/>
        </p:spPr>
        <p:txBody>
          <a:bodyPr wrap="square" rtlCol="0">
            <a:spAutoFit/>
          </a:bodyPr>
          <a:lstStyle>
            <a:defPPr>
              <a:defRPr lang="es-MX"/>
            </a:defPPr>
            <a:lvl1pPr algn="just">
              <a:defRPr sz="1200">
                <a:solidFill>
                  <a:srgbClr val="7C0E38"/>
                </a:solidFill>
              </a:defRPr>
            </a:lvl1pPr>
          </a:lstStyle>
          <a:p>
            <a:pPr marL="0" marR="0" lvl="0" indent="0" algn="just" defTabSz="685800" rtl="0" eaLnBrk="1" fontAlgn="auto" latinLnBrk="0" hangingPunct="1">
              <a:lnSpc>
                <a:spcPct val="100000"/>
              </a:lnSpc>
              <a:spcBef>
                <a:spcPts val="0"/>
              </a:spcBef>
              <a:spcAft>
                <a:spcPts val="0"/>
              </a:spcAft>
              <a:buClrTx/>
              <a:buSzTx/>
              <a:buFontTx/>
              <a:buNone/>
              <a:tabLst/>
              <a:defRPr/>
            </a:pPr>
            <a:r>
              <a:rPr kumimoji="0" lang="es-MX" sz="1400" b="0" i="0" u="none" strike="noStrike" kern="1200" cap="none" spc="0" normalizeH="0" baseline="0" noProof="0">
                <a:ln>
                  <a:noFill/>
                </a:ln>
                <a:solidFill>
                  <a:schemeClr val="accent1"/>
                </a:solidFill>
                <a:effectLst/>
                <a:uLnTx/>
                <a:uFillTx/>
                <a:latin typeface="Century Gothic"/>
                <a:ea typeface="+mn-ea"/>
                <a:cs typeface="+mn-cs"/>
              </a:rPr>
              <a:t>Cuando los datos cumplen las finalidades previstas, las cuales motivaron su tratamiento, se suprime y/o resguarda la base de datos.</a:t>
            </a:r>
          </a:p>
        </p:txBody>
      </p:sp>
      <p:pic>
        <p:nvPicPr>
          <p:cNvPr id="55" name="Picture 16" descr="imagen png - imagen transparente descarga gratuita">
            <a:extLst>
              <a:ext uri="{FF2B5EF4-FFF2-40B4-BE49-F238E27FC236}">
                <a16:creationId xmlns:a16="http://schemas.microsoft.com/office/drawing/2014/main" id="{F99254F0-528B-4EBE-A9BC-4B82B69D6F1F}"/>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4000" b="95833" l="10000" r="90000">
                        <a14:foregroundMark x1="27444" y1="16667" x2="55889" y2="7000"/>
                        <a14:foregroundMark x1="55889" y1="7000" x2="60222" y2="13000"/>
                        <a14:foregroundMark x1="60222" y1="13000" x2="58778" y2="21833"/>
                        <a14:foregroundMark x1="58778" y1="21833" x2="48333" y2="28500"/>
                        <a14:foregroundMark x1="48333" y1="28500" x2="59444" y2="32833"/>
                        <a14:foregroundMark x1="59444" y1="32833" x2="43000" y2="93500"/>
                        <a14:foregroundMark x1="43000" y1="93500" x2="30667" y2="93500"/>
                        <a14:foregroundMark x1="30667" y1="93500" x2="27889" y2="85833"/>
                        <a14:foregroundMark x1="27889" y1="85833" x2="28000" y2="74333"/>
                        <a14:foregroundMark x1="28000" y1="74333" x2="41111" y2="25333"/>
                        <a14:foregroundMark x1="41111" y1="25333" x2="45778" y2="19833"/>
                        <a14:foregroundMark x1="45778" y1="19833" x2="51778" y2="17833"/>
                        <a14:foregroundMark x1="51778" y1="17833" x2="43222" y2="30833"/>
                        <a14:foregroundMark x1="43222" y1="30833" x2="51222" y2="33667"/>
                        <a14:foregroundMark x1="51222" y1="33667" x2="63444" y2="27000"/>
                        <a14:foregroundMark x1="63444" y1="27000" x2="63333" y2="9500"/>
                        <a14:foregroundMark x1="63333" y1="9500" x2="56333" y2="4500"/>
                        <a14:foregroundMark x1="56333" y1="4500" x2="49667" y2="4000"/>
                        <a14:foregroundMark x1="49667" y1="4000" x2="30889" y2="13333"/>
                        <a14:foregroundMark x1="64667" y1="51167" x2="44667" y2="47500"/>
                        <a14:foregroundMark x1="44667" y1="47500" x2="41667" y2="45500"/>
                        <a14:foregroundMark x1="38778" y1="66667" x2="30667" y2="63000"/>
                        <a14:foregroundMark x1="39222" y1="94833" x2="44889" y2="95833"/>
                        <a14:foregroundMark x1="44889" y1="95833" x2="47778" y2="90833"/>
                      </a14:backgroundRemoval>
                    </a14:imgEffect>
                  </a14:imgLayer>
                </a14:imgProps>
              </a:ext>
              <a:ext uri="{28A0092B-C50C-407E-A947-70E740481C1C}">
                <a14:useLocalDpi xmlns:a14="http://schemas.microsoft.com/office/drawing/2010/main" val="0"/>
              </a:ext>
            </a:extLst>
          </a:blip>
          <a:srcRect/>
          <a:stretch>
            <a:fillRect/>
          </a:stretch>
        </p:blipFill>
        <p:spPr bwMode="auto">
          <a:xfrm>
            <a:off x="9111828" y="2712027"/>
            <a:ext cx="1082993" cy="721995"/>
          </a:xfrm>
          <a:prstGeom prst="rect">
            <a:avLst/>
          </a:prstGeom>
          <a:noFill/>
          <a:extLst>
            <a:ext uri="{909E8E84-426E-40DD-AFC4-6F175D3DCCD1}">
              <a14:hiddenFill xmlns:a14="http://schemas.microsoft.com/office/drawing/2010/main">
                <a:solidFill>
                  <a:srgbClr val="FFFFFF"/>
                </a:solidFill>
              </a14:hiddenFill>
            </a:ext>
          </a:extLst>
        </p:spPr>
      </p:pic>
      <p:pic>
        <p:nvPicPr>
          <p:cNvPr id="56" name="Imagen 55" descr="Vocero de policía, iracundo y desbozalado">
            <a:extLst>
              <a:ext uri="{FF2B5EF4-FFF2-40B4-BE49-F238E27FC236}">
                <a16:creationId xmlns:a16="http://schemas.microsoft.com/office/drawing/2014/main" id="{DA114FF3-30C9-405A-A2BB-C9A54D135B1F}"/>
              </a:ext>
            </a:extLst>
          </p:cNvPr>
          <p:cNvPicPr/>
          <p:nvPr/>
        </p:nvPicPr>
        <p:blipFill rotWithShape="1">
          <a:blip r:embed="rId4">
            <a:extLst>
              <a:ext uri="{28A0092B-C50C-407E-A947-70E740481C1C}">
                <a14:useLocalDpi xmlns:a14="http://schemas.microsoft.com/office/drawing/2010/main" val="0"/>
              </a:ext>
            </a:extLst>
          </a:blip>
          <a:srcRect l="86258" t="67412" b="14995"/>
          <a:stretch/>
        </p:blipFill>
        <p:spPr bwMode="auto">
          <a:xfrm>
            <a:off x="9306587" y="3638257"/>
            <a:ext cx="765524" cy="655040"/>
          </a:xfrm>
          <a:prstGeom prst="rect">
            <a:avLst/>
          </a:prstGeom>
          <a:noFill/>
          <a:ln>
            <a:noFill/>
          </a:ln>
          <a:extLst>
            <a:ext uri="{53640926-AAD7-44D8-BBD7-CCE9431645EC}">
              <a14:shadowObscured xmlns:a14="http://schemas.microsoft.com/office/drawing/2010/main"/>
            </a:ext>
          </a:extLst>
        </p:spPr>
      </p:pic>
      <p:pic>
        <p:nvPicPr>
          <p:cNvPr id="1026" name="Picture 2" descr="Supresión de datos stock de ilustración. Ilustración de basura - 51682735">
            <a:extLst>
              <a:ext uri="{FF2B5EF4-FFF2-40B4-BE49-F238E27FC236}">
                <a16:creationId xmlns:a16="http://schemas.microsoft.com/office/drawing/2014/main" id="{76409F49-60B3-4AE7-9444-8AACE6EBE94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6161" t="6464" r="9059" b="13400"/>
          <a:stretch/>
        </p:blipFill>
        <p:spPr bwMode="auto">
          <a:xfrm>
            <a:off x="9437293" y="4745824"/>
            <a:ext cx="614110" cy="57899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a:extLst>
              <a:ext uri="{FF2B5EF4-FFF2-40B4-BE49-F238E27FC236}">
                <a16:creationId xmlns:a16="http://schemas.microsoft.com/office/drawing/2014/main" id="{43B3F37B-946B-59DA-09B5-A8C9A82B81E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94368" y="1476693"/>
            <a:ext cx="2120978" cy="4324031"/>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3">
            <a:extLst>
              <a:ext uri="{FF2B5EF4-FFF2-40B4-BE49-F238E27FC236}">
                <a16:creationId xmlns:a16="http://schemas.microsoft.com/office/drawing/2014/main" id="{6FF04158-F8A2-2C2D-31B5-ABA3C9EE8993}"/>
              </a:ext>
            </a:extLst>
          </p:cNvPr>
          <p:cNvPicPr/>
          <p:nvPr/>
        </p:nvPicPr>
        <p:blipFill rotWithShape="1">
          <a:blip r:embed="rId7">
            <a:extLst>
              <a:ext uri="{28A0092B-C50C-407E-A947-70E740481C1C}">
                <a14:useLocalDpi xmlns:a14="http://schemas.microsoft.com/office/drawing/2010/main" val="0"/>
              </a:ext>
            </a:extLst>
          </a:blip>
          <a:srcRect l="-3215" r="-3215"/>
          <a:stretch/>
        </p:blipFill>
        <p:spPr bwMode="auto">
          <a:xfrm>
            <a:off x="9379846" y="2084398"/>
            <a:ext cx="450135" cy="42294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810574226"/>
      </p:ext>
    </p:extLst>
  </p:cSld>
  <p:clrMapOvr>
    <a:masterClrMapping/>
  </p:clrMapOvr>
  <p:transition spd="slow">
    <p:push dir="u"/>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ítulo 8">
            <a:extLst>
              <a:ext uri="{FF2B5EF4-FFF2-40B4-BE49-F238E27FC236}">
                <a16:creationId xmlns:a16="http://schemas.microsoft.com/office/drawing/2014/main" id="{6AF37F0F-2003-F3DF-FF08-4A37E3D1DB8A}"/>
              </a:ext>
            </a:extLst>
          </p:cNvPr>
          <p:cNvSpPr>
            <a:spLocks noGrp="1"/>
          </p:cNvSpPr>
          <p:nvPr>
            <p:ph type="title"/>
          </p:nvPr>
        </p:nvSpPr>
        <p:spPr/>
        <p:txBody>
          <a:bodyPr/>
          <a:lstStyle/>
          <a:p>
            <a:r>
              <a:rPr lang="es-MX"/>
              <a:t>Aviso de Privacidad</a:t>
            </a:r>
          </a:p>
        </p:txBody>
      </p:sp>
      <p:sp>
        <p:nvSpPr>
          <p:cNvPr id="2" name="CuadroTexto 1">
            <a:extLst>
              <a:ext uri="{FF2B5EF4-FFF2-40B4-BE49-F238E27FC236}">
                <a16:creationId xmlns:a16="http://schemas.microsoft.com/office/drawing/2014/main" id="{F7C14A74-9F9B-77DE-2271-E150CE797570}"/>
              </a:ext>
            </a:extLst>
          </p:cNvPr>
          <p:cNvSpPr txBox="1"/>
          <p:nvPr/>
        </p:nvSpPr>
        <p:spPr>
          <a:xfrm>
            <a:off x="683904" y="2106083"/>
            <a:ext cx="10669896" cy="138499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MX" sz="1400" b="1" i="0" u="none" strike="noStrike" kern="1200" cap="none" spc="0" normalizeH="0" baseline="0" noProof="0">
                <a:ln>
                  <a:noFill/>
                </a:ln>
                <a:solidFill>
                  <a:schemeClr val="accent1"/>
                </a:solidFill>
                <a:effectLst/>
                <a:uLnTx/>
                <a:uFillTx/>
                <a:latin typeface="Century Gothic" panose="020B0502020202020204" pitchFamily="34" charset="0"/>
                <a:ea typeface="+mn-ea"/>
                <a:cs typeface="Arial" panose="020B0604020202020204" pitchFamily="34" charset="0"/>
              </a:rPr>
              <a:t>Características (Art. 26 de la LGPDPPSO)</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MX" sz="1400" b="0" i="0" u="none" strike="noStrike" kern="1200" cap="none" spc="0" normalizeH="0" baseline="0" noProof="0">
              <a:ln>
                <a:noFill/>
              </a:ln>
              <a:solidFill>
                <a:schemeClr val="accent1"/>
              </a:solidFill>
              <a:effectLst/>
              <a:uLnTx/>
              <a:uFillTx/>
              <a:latin typeface="Century Gothic" panose="020B0502020202020204" pitchFamily="34" charset="0"/>
              <a:ea typeface="+mn-ea"/>
              <a:cs typeface="Arial" panose="020B0604020202020204" pitchFamily="34" charset="0"/>
            </a:endParaRPr>
          </a:p>
          <a:p>
            <a:pPr marL="214313" marR="0" lvl="0" indent="-214313"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s-MX" sz="1400" b="0" i="0" u="none" strike="noStrike" kern="1200" cap="none" spc="0" normalizeH="0" baseline="0" noProof="0">
                <a:ln>
                  <a:noFill/>
                </a:ln>
                <a:solidFill>
                  <a:schemeClr val="accent1"/>
                </a:solidFill>
                <a:effectLst/>
                <a:uLnTx/>
                <a:uFillTx/>
                <a:latin typeface="Century Gothic" panose="020B0502020202020204" pitchFamily="34" charset="0"/>
                <a:ea typeface="+mn-ea"/>
                <a:cs typeface="Arial" panose="020B0604020202020204" pitchFamily="34" charset="0"/>
              </a:rPr>
              <a:t>Contener la existencia y características principales del tratamiento al que serán sometidos los datos personales.</a:t>
            </a:r>
          </a:p>
          <a:p>
            <a:pPr marL="214313" marR="0" lvl="0" indent="-214313"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s-MX" sz="1400" b="0" i="0" u="none" strike="noStrike" kern="1200" cap="none" spc="0" normalizeH="0" baseline="0" noProof="0">
                <a:ln>
                  <a:noFill/>
                </a:ln>
                <a:solidFill>
                  <a:schemeClr val="accent1"/>
                </a:solidFill>
                <a:effectLst/>
                <a:uLnTx/>
                <a:uFillTx/>
                <a:latin typeface="Century Gothic" panose="020B0502020202020204" pitchFamily="34" charset="0"/>
                <a:ea typeface="+mn-ea"/>
                <a:cs typeface="Arial" panose="020B0604020202020204" pitchFamily="34" charset="0"/>
              </a:rPr>
              <a:t>Ser difundido por los medios electrónicos y físicos con que cuente el responsable.</a:t>
            </a:r>
          </a:p>
          <a:p>
            <a:pPr marL="214313" marR="0" lvl="0" indent="-214313"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s-MX" sz="1400" b="0" i="0" u="none" strike="noStrike" kern="1200" cap="none" spc="0" normalizeH="0" baseline="0" noProof="0">
                <a:ln>
                  <a:noFill/>
                </a:ln>
                <a:solidFill>
                  <a:schemeClr val="accent1"/>
                </a:solidFill>
                <a:effectLst/>
                <a:uLnTx/>
                <a:uFillTx/>
                <a:latin typeface="Century Gothic" panose="020B0502020202020204" pitchFamily="34" charset="0"/>
                <a:ea typeface="+mn-ea"/>
                <a:cs typeface="Arial" panose="020B0604020202020204" pitchFamily="34" charset="0"/>
              </a:rPr>
              <a:t>Redactado y estructurado de manera clara y sencilla.</a:t>
            </a:r>
          </a:p>
          <a:p>
            <a:pPr marL="214313" marR="0" lvl="0" indent="-214313"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s-MX" sz="1400" b="0" i="0" u="none" strike="noStrike" kern="1200" cap="none" spc="0" normalizeH="0" baseline="0" noProof="0">
                <a:ln>
                  <a:noFill/>
                </a:ln>
                <a:solidFill>
                  <a:schemeClr val="accent1"/>
                </a:solidFill>
                <a:effectLst/>
                <a:uLnTx/>
                <a:uFillTx/>
                <a:latin typeface="Century Gothic" panose="020B0502020202020204" pitchFamily="34" charset="0"/>
                <a:ea typeface="+mn-ea"/>
                <a:cs typeface="Arial" panose="020B0604020202020204" pitchFamily="34" charset="0"/>
              </a:rPr>
              <a:t>Deberá ser simplificado e integral.</a:t>
            </a:r>
          </a:p>
        </p:txBody>
      </p:sp>
      <p:sp>
        <p:nvSpPr>
          <p:cNvPr id="4" name="CuadroTexto 3">
            <a:extLst>
              <a:ext uri="{FF2B5EF4-FFF2-40B4-BE49-F238E27FC236}">
                <a16:creationId xmlns:a16="http://schemas.microsoft.com/office/drawing/2014/main" id="{58A95A54-11B8-D405-D7FC-44B680A1064C}"/>
              </a:ext>
            </a:extLst>
          </p:cNvPr>
          <p:cNvSpPr txBox="1"/>
          <p:nvPr/>
        </p:nvSpPr>
        <p:spPr>
          <a:xfrm>
            <a:off x="683903" y="3653811"/>
            <a:ext cx="4905027" cy="289310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400" b="1" i="0" u="none" strike="noStrike" kern="1200" cap="none" spc="0" normalizeH="0" baseline="0" noProof="0">
                <a:ln>
                  <a:noFill/>
                </a:ln>
                <a:solidFill>
                  <a:schemeClr val="accent1"/>
                </a:solidFill>
                <a:effectLst/>
                <a:uLnTx/>
                <a:uFillTx/>
                <a:latin typeface="Century Gothic" panose="020B0502020202020204" pitchFamily="34" charset="0"/>
                <a:ea typeface="+mn-ea"/>
                <a:cs typeface="Arial" panose="020B0604020202020204" pitchFamily="34" charset="0"/>
              </a:rPr>
              <a:t>AVISO DE PRIVACIDAD SIMPLIFICADO (Art. 27 de la LGPDPPSO)</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700" b="1" i="0" u="none" strike="noStrike" kern="1200" cap="none" spc="0" normalizeH="0" baseline="0" noProof="0">
              <a:ln>
                <a:noFill/>
              </a:ln>
              <a:solidFill>
                <a:schemeClr val="accent1"/>
              </a:solidFill>
              <a:effectLst/>
              <a:uLnTx/>
              <a:uFillTx/>
              <a:latin typeface="Century Gothic" panose="020B0502020202020204" pitchFamily="34" charset="0"/>
              <a:ea typeface="+mn-ea"/>
              <a:cs typeface="Arial" panose="020B0604020202020204" pitchFamily="34" charset="0"/>
            </a:endParaRPr>
          </a:p>
          <a:p>
            <a:pPr marL="214313" marR="0" lvl="0" indent="-214313"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MX" sz="1000" b="0" i="0" u="none" strike="noStrike" kern="1200" cap="none" spc="0" normalizeH="0" baseline="0" noProof="0">
                <a:ln>
                  <a:noFill/>
                </a:ln>
                <a:solidFill>
                  <a:schemeClr val="accent1"/>
                </a:solidFill>
                <a:effectLst/>
                <a:uLnTx/>
                <a:uFillTx/>
                <a:latin typeface="Century Gothic" panose="020B0502020202020204" pitchFamily="34" charset="0"/>
                <a:ea typeface="+mn-ea"/>
                <a:cs typeface="Arial" panose="020B0604020202020204" pitchFamily="34" charset="0"/>
              </a:rPr>
              <a:t>La denominación del responsable.</a:t>
            </a:r>
          </a:p>
          <a:p>
            <a:pPr marL="214313" marR="0" lvl="0" indent="-214313"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s-MX" sz="1000" b="0" i="0" u="none" strike="noStrike" kern="1200" cap="none" spc="0" normalizeH="0" baseline="0" noProof="0">
              <a:ln>
                <a:noFill/>
              </a:ln>
              <a:solidFill>
                <a:schemeClr val="accent1"/>
              </a:solidFill>
              <a:effectLst/>
              <a:uLnTx/>
              <a:uFillTx/>
              <a:latin typeface="Century Gothic" panose="020B0502020202020204" pitchFamily="34" charset="0"/>
              <a:ea typeface="+mn-ea"/>
              <a:cs typeface="Arial" panose="020B0604020202020204" pitchFamily="34" charset="0"/>
            </a:endParaRPr>
          </a:p>
          <a:p>
            <a:pPr marL="214313" marR="0" lvl="0" indent="-214313"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MX" sz="1000" b="0" i="0" u="none" strike="noStrike" kern="1200" cap="none" spc="0" normalizeH="0" baseline="0" noProof="0">
                <a:ln>
                  <a:noFill/>
                </a:ln>
                <a:solidFill>
                  <a:schemeClr val="accent1"/>
                </a:solidFill>
                <a:effectLst/>
                <a:uLnTx/>
                <a:uFillTx/>
                <a:latin typeface="Century Gothic" panose="020B0502020202020204" pitchFamily="34" charset="0"/>
                <a:ea typeface="+mn-ea"/>
                <a:cs typeface="Arial" panose="020B0604020202020204" pitchFamily="34" charset="0"/>
              </a:rPr>
              <a:t>Las finalidades del tratamiento para las cuales se obtienen los datos personales.</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MX" sz="1000" b="0" i="0" u="none" strike="noStrike" kern="1200" cap="none" spc="0" normalizeH="0" baseline="0" noProof="0">
              <a:ln>
                <a:noFill/>
              </a:ln>
              <a:solidFill>
                <a:schemeClr val="accent1"/>
              </a:solidFill>
              <a:effectLst/>
              <a:uLnTx/>
              <a:uFillTx/>
              <a:latin typeface="Century Gothic" panose="020B0502020202020204" pitchFamily="34" charset="0"/>
              <a:ea typeface="+mn-ea"/>
              <a:cs typeface="Arial" panose="020B0604020202020204" pitchFamily="34" charset="0"/>
            </a:endParaRPr>
          </a:p>
          <a:p>
            <a:pPr marL="214313" marR="0" lvl="0" indent="-214313"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MX" sz="1000" b="0" i="0" u="none" strike="noStrike" kern="1200" cap="none" spc="0" normalizeH="0" baseline="0" noProof="0">
                <a:ln>
                  <a:noFill/>
                </a:ln>
                <a:solidFill>
                  <a:schemeClr val="accent1"/>
                </a:solidFill>
                <a:effectLst/>
                <a:uLnTx/>
                <a:uFillTx/>
                <a:latin typeface="Century Gothic" panose="020B0502020202020204" pitchFamily="34" charset="0"/>
                <a:ea typeface="+mn-ea"/>
                <a:cs typeface="Arial" panose="020B0604020202020204" pitchFamily="34" charset="0"/>
              </a:rPr>
              <a:t>Cuando se realicen transferencias, las autoridades, poderes, entidades, órganos y organismos gubernamentales a las que se transfieren los datos personales, y su finalidad.</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MX" sz="1000" b="0" i="0" u="none" strike="noStrike" kern="1200" cap="none" spc="0" normalizeH="0" baseline="0" noProof="0">
                <a:ln>
                  <a:noFill/>
                </a:ln>
                <a:solidFill>
                  <a:schemeClr val="accent1"/>
                </a:solidFill>
                <a:effectLst/>
                <a:uLnTx/>
                <a:uFillTx/>
                <a:latin typeface="Century Gothic" panose="020B0502020202020204" pitchFamily="34" charset="0"/>
                <a:ea typeface="+mn-ea"/>
                <a:cs typeface="Arial" panose="020B0604020202020204" pitchFamily="34" charset="0"/>
              </a:rPr>
              <a:t> </a:t>
            </a:r>
          </a:p>
          <a:p>
            <a:pPr marL="214313" marR="0" lvl="0" indent="-214313"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MX" sz="1000" b="0" i="0" u="none" strike="noStrike" kern="1200" cap="none" spc="0" normalizeH="0" baseline="0" noProof="0">
                <a:ln>
                  <a:noFill/>
                </a:ln>
                <a:solidFill>
                  <a:schemeClr val="accent1"/>
                </a:solidFill>
                <a:effectLst/>
                <a:uLnTx/>
                <a:uFillTx/>
                <a:latin typeface="Century Gothic" panose="020B0502020202020204" pitchFamily="34" charset="0"/>
                <a:ea typeface="+mn-ea"/>
                <a:cs typeface="Arial" panose="020B0604020202020204" pitchFamily="34" charset="0"/>
              </a:rPr>
              <a:t>Los mecanismos y medios disponibles para que el titular, en su caso, pueda manifestar su negativa para el tratamiento de sus datos personales.</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MX" sz="1000" b="0" i="0" u="none" strike="noStrike" kern="1200" cap="none" spc="0" normalizeH="0" baseline="0" noProof="0">
              <a:ln>
                <a:noFill/>
              </a:ln>
              <a:solidFill>
                <a:schemeClr val="accent1"/>
              </a:solidFill>
              <a:effectLst/>
              <a:uLnTx/>
              <a:uFillTx/>
              <a:latin typeface="Century Gothic" panose="020B0502020202020204" pitchFamily="34" charset="0"/>
              <a:ea typeface="+mn-ea"/>
              <a:cs typeface="Arial" panose="020B0604020202020204" pitchFamily="34" charset="0"/>
            </a:endParaRPr>
          </a:p>
          <a:p>
            <a:pPr marL="214313" marR="0" lvl="0" indent="-214313"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MX" sz="1000" b="0" i="0" u="none" strike="noStrike" kern="1200" cap="none" spc="0" normalizeH="0" baseline="0" noProof="0">
                <a:ln>
                  <a:noFill/>
                </a:ln>
                <a:solidFill>
                  <a:schemeClr val="accent1"/>
                </a:solidFill>
                <a:effectLst/>
                <a:uLnTx/>
                <a:uFillTx/>
                <a:latin typeface="Century Gothic" panose="020B0502020202020204" pitchFamily="34" charset="0"/>
                <a:ea typeface="+mn-ea"/>
                <a:cs typeface="Arial" panose="020B0604020202020204" pitchFamily="34" charset="0"/>
              </a:rPr>
              <a:t>El sitio donde se podrá consultar el aviso de privacidad integral.</a:t>
            </a:r>
          </a:p>
        </p:txBody>
      </p:sp>
      <p:sp>
        <p:nvSpPr>
          <p:cNvPr id="5" name="CuadroTexto 4">
            <a:extLst>
              <a:ext uri="{FF2B5EF4-FFF2-40B4-BE49-F238E27FC236}">
                <a16:creationId xmlns:a16="http://schemas.microsoft.com/office/drawing/2014/main" id="{8847AA77-3D56-ED8E-21F1-EBA6E11A2749}"/>
              </a:ext>
            </a:extLst>
          </p:cNvPr>
          <p:cNvSpPr txBox="1"/>
          <p:nvPr/>
        </p:nvSpPr>
        <p:spPr>
          <a:xfrm>
            <a:off x="5841529" y="3549937"/>
            <a:ext cx="5911199" cy="29238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400" b="1" i="0" u="none" strike="noStrike" kern="1200" cap="none" spc="0" normalizeH="0" baseline="0" noProof="0">
                <a:ln>
                  <a:noFill/>
                </a:ln>
                <a:solidFill>
                  <a:schemeClr val="accent1"/>
                </a:solidFill>
                <a:effectLst/>
                <a:uLnTx/>
                <a:uFillTx/>
                <a:latin typeface="Century Gothic" panose="020B0502020202020204" pitchFamily="34" charset="0"/>
                <a:ea typeface="+mn-ea"/>
                <a:cs typeface="Arial" panose="020B0604020202020204" pitchFamily="34" charset="0"/>
              </a:rPr>
              <a:t>AVISO DE PRIVACIDAD INTEGRAL (Art. 28 de la LGPDPPSO)</a:t>
            </a:r>
          </a:p>
          <a:p>
            <a:pPr marL="214313" marR="0" lvl="0" indent="-214313" algn="just"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s-MX" sz="1000" b="1" i="0" u="none" strike="noStrike" kern="1200" cap="none" spc="0" normalizeH="0" baseline="0" noProof="0">
              <a:ln>
                <a:noFill/>
              </a:ln>
              <a:solidFill>
                <a:schemeClr val="accent1"/>
              </a:solidFill>
              <a:effectLst/>
              <a:uLnTx/>
              <a:uFillTx/>
              <a:latin typeface="Century Gothic" panose="020B0502020202020204" pitchFamily="34" charset="0"/>
              <a:ea typeface="+mn-ea"/>
              <a:cs typeface="Arial" panose="020B0604020202020204" pitchFamily="34" charset="0"/>
            </a:endParaRPr>
          </a:p>
          <a:p>
            <a:pPr marL="214313" marR="0" lvl="0" indent="-214313" algn="just"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s-MX" sz="1000" b="0" i="0" u="none" strike="noStrike" kern="1200" cap="none" spc="0" normalizeH="0" baseline="0" noProof="0">
                <a:ln>
                  <a:noFill/>
                </a:ln>
                <a:solidFill>
                  <a:schemeClr val="accent1"/>
                </a:solidFill>
                <a:effectLst/>
                <a:uLnTx/>
                <a:uFillTx/>
                <a:latin typeface="Century Gothic" panose="020B0502020202020204" pitchFamily="34" charset="0"/>
                <a:ea typeface="+mn-ea"/>
                <a:cs typeface="Arial" panose="020B0604020202020204" pitchFamily="34" charset="0"/>
              </a:rPr>
              <a:t>El domicilio del responsable.</a:t>
            </a:r>
          </a:p>
          <a:p>
            <a:pPr marL="214313" marR="0" lvl="0" indent="-214313" algn="just"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s-MX" sz="1000" b="0" i="0" u="none" strike="noStrike" kern="1200" cap="none" spc="0" normalizeH="0" baseline="0" noProof="0">
              <a:ln>
                <a:noFill/>
              </a:ln>
              <a:solidFill>
                <a:schemeClr val="accent1"/>
              </a:solidFill>
              <a:effectLst/>
              <a:uLnTx/>
              <a:uFillTx/>
              <a:latin typeface="Century Gothic" panose="020B0502020202020204" pitchFamily="34" charset="0"/>
              <a:ea typeface="+mn-ea"/>
              <a:cs typeface="Arial" panose="020B0604020202020204" pitchFamily="34" charset="0"/>
            </a:endParaRPr>
          </a:p>
          <a:p>
            <a:pPr marL="214313" marR="0" lvl="0" indent="-214313" algn="just"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s-MX" sz="1000" b="0" i="0" u="none" strike="noStrike" kern="1200" cap="none" spc="0" normalizeH="0" baseline="0" noProof="0">
                <a:ln>
                  <a:noFill/>
                </a:ln>
                <a:solidFill>
                  <a:schemeClr val="accent1"/>
                </a:solidFill>
                <a:effectLst/>
                <a:uLnTx/>
                <a:uFillTx/>
                <a:latin typeface="Century Gothic" panose="020B0502020202020204" pitchFamily="34" charset="0"/>
                <a:ea typeface="+mn-ea"/>
                <a:cs typeface="Arial" panose="020B0604020202020204" pitchFamily="34" charset="0"/>
              </a:rPr>
              <a:t>Los datos personales que serán sometidos a tratamiento, identificando aquéllos que son sensibles; </a:t>
            </a:r>
          </a:p>
          <a:p>
            <a:pPr marL="214313" marR="0" lvl="0" indent="-214313" algn="just"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s-MX" sz="1000" b="0" i="0" u="none" strike="noStrike" kern="1200" cap="none" spc="0" normalizeH="0" baseline="0" noProof="0">
              <a:ln>
                <a:noFill/>
              </a:ln>
              <a:solidFill>
                <a:schemeClr val="accent1"/>
              </a:solidFill>
              <a:effectLst/>
              <a:uLnTx/>
              <a:uFillTx/>
              <a:latin typeface="Century Gothic" panose="020B0502020202020204" pitchFamily="34" charset="0"/>
              <a:ea typeface="+mn-ea"/>
              <a:cs typeface="Arial" panose="020B0604020202020204" pitchFamily="34" charset="0"/>
            </a:endParaRPr>
          </a:p>
          <a:p>
            <a:pPr marL="214313" marR="0" lvl="0" indent="-214313" algn="just"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s-MX" sz="1000" b="0" i="0" u="none" strike="noStrike" kern="1200" cap="none" spc="0" normalizeH="0" baseline="0" noProof="0">
                <a:ln>
                  <a:noFill/>
                </a:ln>
                <a:solidFill>
                  <a:schemeClr val="accent1"/>
                </a:solidFill>
                <a:effectLst/>
                <a:uLnTx/>
                <a:uFillTx/>
                <a:latin typeface="Century Gothic" panose="020B0502020202020204" pitchFamily="34" charset="0"/>
                <a:ea typeface="+mn-ea"/>
                <a:cs typeface="Arial" panose="020B0604020202020204" pitchFamily="34" charset="0"/>
              </a:rPr>
              <a:t>El fundamento legal que faculta al responsable para llevar a cabo el tratamiento.</a:t>
            </a:r>
          </a:p>
          <a:p>
            <a:pPr marL="214313" marR="0" lvl="0" indent="-214313" algn="just"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s-MX" sz="1000" b="0" i="0" u="none" strike="noStrike" kern="1200" cap="none" spc="0" normalizeH="0" baseline="0" noProof="0">
              <a:ln>
                <a:noFill/>
              </a:ln>
              <a:solidFill>
                <a:schemeClr val="accent1"/>
              </a:solidFill>
              <a:effectLst/>
              <a:uLnTx/>
              <a:uFillTx/>
              <a:latin typeface="Century Gothic" panose="020B0502020202020204" pitchFamily="34" charset="0"/>
              <a:ea typeface="+mn-ea"/>
              <a:cs typeface="Arial" panose="020B0604020202020204" pitchFamily="34" charset="0"/>
            </a:endParaRPr>
          </a:p>
          <a:p>
            <a:pPr marL="214313" marR="0" lvl="0" indent="-214313" algn="just"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s-MX" sz="1000" b="0" i="0" u="none" strike="noStrike" kern="1200" cap="none" spc="0" normalizeH="0" baseline="0" noProof="0">
                <a:ln>
                  <a:noFill/>
                </a:ln>
                <a:solidFill>
                  <a:schemeClr val="accent1"/>
                </a:solidFill>
                <a:effectLst/>
                <a:uLnTx/>
                <a:uFillTx/>
                <a:latin typeface="Century Gothic" panose="020B0502020202020204" pitchFamily="34" charset="0"/>
                <a:ea typeface="+mn-ea"/>
                <a:cs typeface="Arial" panose="020B0604020202020204" pitchFamily="34" charset="0"/>
              </a:rPr>
              <a:t>Las finalidades del tratamiento para las cuales se obtienen los datos personales, distinguiendo aquéllas que requieren el consentimiento del titular.</a:t>
            </a:r>
          </a:p>
          <a:p>
            <a:pPr marL="214313" marR="0" lvl="0" indent="-214313" algn="just"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s-MX" sz="1000" b="0" i="0" u="none" strike="noStrike" kern="1200" cap="none" spc="0" normalizeH="0" baseline="0" noProof="0">
              <a:ln>
                <a:noFill/>
              </a:ln>
              <a:solidFill>
                <a:schemeClr val="accent1"/>
              </a:solidFill>
              <a:effectLst/>
              <a:uLnTx/>
              <a:uFillTx/>
              <a:latin typeface="Century Gothic" panose="020B0502020202020204" pitchFamily="34" charset="0"/>
              <a:ea typeface="+mn-ea"/>
              <a:cs typeface="Arial" panose="020B0604020202020204" pitchFamily="34" charset="0"/>
            </a:endParaRPr>
          </a:p>
          <a:p>
            <a:pPr marL="214313" marR="0" lvl="0" indent="-214313" algn="just"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s-MX" sz="1000" b="0" i="0" u="none" strike="noStrike" kern="1200" cap="none" spc="0" normalizeH="0" baseline="0" noProof="0">
                <a:ln>
                  <a:noFill/>
                </a:ln>
                <a:solidFill>
                  <a:schemeClr val="accent1"/>
                </a:solidFill>
                <a:effectLst/>
                <a:uLnTx/>
                <a:uFillTx/>
                <a:latin typeface="Century Gothic" panose="020B0502020202020204" pitchFamily="34" charset="0"/>
                <a:ea typeface="+mn-ea"/>
                <a:cs typeface="Arial" panose="020B0604020202020204" pitchFamily="34" charset="0"/>
              </a:rPr>
              <a:t>Los mecanismos, medios y procedimientos disponibles para ejercer los derechos ARCO.</a:t>
            </a:r>
          </a:p>
          <a:p>
            <a:pPr marL="214313" marR="0" lvl="0" indent="-214313" algn="just"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s-MX" sz="1000" b="0" i="0" u="none" strike="noStrike" kern="1200" cap="none" spc="0" normalizeH="0" baseline="0" noProof="0">
              <a:ln>
                <a:noFill/>
              </a:ln>
              <a:solidFill>
                <a:schemeClr val="accent1"/>
              </a:solidFill>
              <a:effectLst/>
              <a:uLnTx/>
              <a:uFillTx/>
              <a:latin typeface="Century Gothic" panose="020B0502020202020204" pitchFamily="34" charset="0"/>
              <a:ea typeface="+mn-ea"/>
              <a:cs typeface="Arial" panose="020B0604020202020204" pitchFamily="34" charset="0"/>
            </a:endParaRPr>
          </a:p>
          <a:p>
            <a:pPr marL="214313" marR="0" lvl="0" indent="-214313" algn="just"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s-MX" sz="1000" b="0" i="0" u="none" strike="noStrike" kern="1200" cap="none" spc="0" normalizeH="0" baseline="0" noProof="0">
                <a:ln>
                  <a:noFill/>
                </a:ln>
                <a:solidFill>
                  <a:schemeClr val="accent1"/>
                </a:solidFill>
                <a:effectLst/>
                <a:uLnTx/>
                <a:uFillTx/>
                <a:latin typeface="Century Gothic" panose="020B0502020202020204" pitchFamily="34" charset="0"/>
                <a:ea typeface="+mn-ea"/>
                <a:cs typeface="Arial" panose="020B0604020202020204" pitchFamily="34" charset="0"/>
              </a:rPr>
              <a:t>El domicilio de la Unidad de Transparencia, </a:t>
            </a:r>
          </a:p>
          <a:p>
            <a:pPr marL="214313" marR="0" lvl="0" indent="-214313" algn="just"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s-MX" sz="1000" b="0" i="0" u="none" strike="noStrike" kern="1200" cap="none" spc="0" normalizeH="0" baseline="0" noProof="0">
              <a:ln>
                <a:noFill/>
              </a:ln>
              <a:solidFill>
                <a:schemeClr val="accent1"/>
              </a:solidFill>
              <a:effectLst/>
              <a:uLnTx/>
              <a:uFillTx/>
              <a:latin typeface="Century Gothic" panose="020B0502020202020204" pitchFamily="34" charset="0"/>
              <a:ea typeface="+mn-ea"/>
              <a:cs typeface="Arial" panose="020B0604020202020204" pitchFamily="34" charset="0"/>
            </a:endParaRPr>
          </a:p>
          <a:p>
            <a:pPr marL="214313" marR="0" lvl="0" indent="-214313" algn="just"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s-MX" sz="1000" b="0" i="0" u="none" strike="noStrike" kern="1200" cap="none" spc="0" normalizeH="0" baseline="0" noProof="0">
                <a:ln>
                  <a:noFill/>
                </a:ln>
                <a:solidFill>
                  <a:schemeClr val="accent1"/>
                </a:solidFill>
                <a:effectLst/>
                <a:uLnTx/>
                <a:uFillTx/>
                <a:latin typeface="Century Gothic" panose="020B0502020202020204" pitchFamily="34" charset="0"/>
                <a:ea typeface="+mn-ea"/>
                <a:cs typeface="Arial" panose="020B0604020202020204" pitchFamily="34" charset="0"/>
              </a:rPr>
              <a:t>Los medios a través de los cuales el responsable comunicará a los titulares los cambios al aviso de privacidad.</a:t>
            </a:r>
          </a:p>
        </p:txBody>
      </p:sp>
      <p:sp>
        <p:nvSpPr>
          <p:cNvPr id="6" name="Elipse 5">
            <a:extLst>
              <a:ext uri="{FF2B5EF4-FFF2-40B4-BE49-F238E27FC236}">
                <a16:creationId xmlns:a16="http://schemas.microsoft.com/office/drawing/2014/main" id="{42E66A34-6DEB-4C14-8AF6-F796E2CBBC0F}"/>
              </a:ext>
            </a:extLst>
          </p:cNvPr>
          <p:cNvSpPr/>
          <p:nvPr/>
        </p:nvSpPr>
        <p:spPr>
          <a:xfrm>
            <a:off x="658919" y="1082998"/>
            <a:ext cx="1861556" cy="683305"/>
          </a:xfrm>
          <a:prstGeom prst="ellipse">
            <a:avLst/>
          </a:prstGeom>
          <a:solidFill>
            <a:srgbClr val="F2EBFF"/>
          </a:solidFill>
          <a:ln>
            <a:solidFill>
              <a:srgbClr val="5A3A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400" b="1" i="0" u="none" strike="noStrike" kern="1200" cap="none" spc="0" normalizeH="0" baseline="0" noProof="0">
                <a:ln>
                  <a:noFill/>
                </a:ln>
                <a:solidFill>
                  <a:schemeClr val="accent1"/>
                </a:solidFill>
                <a:uLnTx/>
                <a:uFillTx/>
                <a:latin typeface="Century Gothic" panose="020B0502020202020204" pitchFamily="34" charset="0"/>
                <a:ea typeface="+mn-ea"/>
                <a:cs typeface="+mn-cs"/>
              </a:rPr>
              <a:t>AVISO DE PRIVACIDAD</a:t>
            </a:r>
          </a:p>
        </p:txBody>
      </p:sp>
      <p:sp>
        <p:nvSpPr>
          <p:cNvPr id="7" name="Rectángulo 6">
            <a:extLst>
              <a:ext uri="{FF2B5EF4-FFF2-40B4-BE49-F238E27FC236}">
                <a16:creationId xmlns:a16="http://schemas.microsoft.com/office/drawing/2014/main" id="{21FEC64B-670A-49A4-85E9-0C4654C67396}"/>
              </a:ext>
            </a:extLst>
          </p:cNvPr>
          <p:cNvSpPr/>
          <p:nvPr/>
        </p:nvSpPr>
        <p:spPr>
          <a:xfrm>
            <a:off x="2545459" y="1268526"/>
            <a:ext cx="7560494" cy="55133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MX" sz="1600" b="0" i="0" u="none" strike="noStrike" kern="1200" cap="none" spc="0" normalizeH="0" baseline="0" noProof="0">
                <a:ln>
                  <a:noFill/>
                </a:ln>
                <a:solidFill>
                  <a:schemeClr val="accent1"/>
                </a:solidFill>
                <a:effectLst/>
                <a:uLnTx/>
                <a:uFillTx/>
                <a:latin typeface="Century Gothic"/>
                <a:cs typeface="Arial"/>
              </a:rPr>
              <a:t>Documento a disposición del titular de forma física, electrónica o en cualquier formato generado por el responsable, a partir del momento en el cual se recaben sus datos personales, con el objeto de informarle los propósitos del tratamiento de </a:t>
            </a:r>
            <a:r>
              <a:rPr lang="es-MX" sz="1600">
                <a:solidFill>
                  <a:schemeClr val="accent1"/>
                </a:solidFill>
                <a:latin typeface="Century Gothic"/>
                <a:cs typeface="Arial"/>
              </a:rPr>
              <a:t>estos</a:t>
            </a:r>
            <a:r>
              <a:rPr kumimoji="0" lang="es-MX" sz="1600" b="0" i="0" u="none" strike="noStrike" kern="1200" cap="none" spc="0" normalizeH="0" baseline="0" noProof="0">
                <a:ln>
                  <a:noFill/>
                </a:ln>
                <a:solidFill>
                  <a:schemeClr val="accent1"/>
                </a:solidFill>
                <a:effectLst/>
                <a:uLnTx/>
                <a:uFillTx/>
                <a:latin typeface="Century Gothic"/>
                <a:cs typeface="Arial"/>
              </a:rPr>
              <a:t>.</a:t>
            </a:r>
          </a:p>
        </p:txBody>
      </p:sp>
      <p:pic>
        <p:nvPicPr>
          <p:cNvPr id="8" name="Picture 4">
            <a:extLst>
              <a:ext uri="{FF2B5EF4-FFF2-40B4-BE49-F238E27FC236}">
                <a16:creationId xmlns:a16="http://schemas.microsoft.com/office/drawing/2014/main" id="{F909DB3D-B69B-7835-D555-50ED7A6371E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105953" y="920820"/>
            <a:ext cx="1247847" cy="8990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4867889"/>
      </p:ext>
    </p:extLst>
  </p:cSld>
  <p:clrMapOvr>
    <a:masterClrMapping/>
  </p:clrMapOvr>
  <p:transition spd="slow">
    <p:push dir="u"/>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53C5F425-EFCF-1B16-7771-C7A7436399BE}"/>
              </a:ext>
            </a:extLst>
          </p:cNvPr>
          <p:cNvSpPr>
            <a:spLocks noGrp="1"/>
          </p:cNvSpPr>
          <p:nvPr>
            <p:ph type="title"/>
          </p:nvPr>
        </p:nvSpPr>
        <p:spPr/>
        <p:txBody>
          <a:bodyPr/>
          <a:lstStyle/>
          <a:p>
            <a:r>
              <a:rPr lang="es-MX"/>
              <a:t>Aviso de Privacidad</a:t>
            </a:r>
          </a:p>
        </p:txBody>
      </p:sp>
      <p:sp>
        <p:nvSpPr>
          <p:cNvPr id="8" name="CuadroTexto 7">
            <a:extLst>
              <a:ext uri="{FF2B5EF4-FFF2-40B4-BE49-F238E27FC236}">
                <a16:creationId xmlns:a16="http://schemas.microsoft.com/office/drawing/2014/main" id="{6F0678B4-539C-4544-ABF9-11ED4BBF0270}"/>
              </a:ext>
            </a:extLst>
          </p:cNvPr>
          <p:cNvSpPr txBox="1"/>
          <p:nvPr/>
        </p:nvSpPr>
        <p:spPr>
          <a:xfrm>
            <a:off x="575980" y="1075230"/>
            <a:ext cx="10077677" cy="1323439"/>
          </a:xfrm>
          <a:prstGeom prst="rect">
            <a:avLst/>
          </a:prstGeom>
          <a:noFill/>
        </p:spPr>
        <p:txBody>
          <a:bodyPr wrap="square">
            <a:spAutoFit/>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kumimoji="0" lang="es-MX" sz="1600" b="0" i="0" u="none" strike="noStrike" kern="1200" cap="none" spc="0" normalizeH="0" baseline="0" noProof="0">
                <a:ln>
                  <a:noFill/>
                </a:ln>
                <a:solidFill>
                  <a:schemeClr val="accent1"/>
                </a:solidFill>
                <a:effectLst/>
                <a:uLnTx/>
                <a:uFillTx/>
                <a:latin typeface="Century Gothic" panose="020B0502020202020204" pitchFamily="34" charset="0"/>
                <a:ea typeface="+mn-ea"/>
                <a:cs typeface="Arial" panose="020B0604020202020204" pitchFamily="34" charset="0"/>
              </a:rPr>
              <a:t>El Aviso de Privacidad para los Procesos de Participación Ciudadana (incluyendo en estos, lo que es la Consulta Popular) y Actores Políticos se encuentra disponible para su consulta a través de la siguiente liga electrónica: </a:t>
            </a:r>
          </a:p>
          <a:p>
            <a:pPr marL="0" marR="0" lvl="0" indent="0" algn="just" defTabSz="685800" rtl="0" eaLnBrk="1" fontAlgn="auto" latinLnBrk="0" hangingPunct="1">
              <a:lnSpc>
                <a:spcPct val="100000"/>
              </a:lnSpc>
              <a:spcBef>
                <a:spcPts val="0"/>
              </a:spcBef>
              <a:spcAft>
                <a:spcPts val="0"/>
              </a:spcAft>
              <a:buClrTx/>
              <a:buSzTx/>
              <a:buFontTx/>
              <a:buNone/>
              <a:tabLst/>
              <a:defRPr/>
            </a:pPr>
            <a:endParaRPr kumimoji="0" lang="es-MX" sz="1600" b="0" i="0" u="none" strike="noStrike" kern="1200" cap="none" spc="0" normalizeH="0" baseline="0" noProof="0">
              <a:ln>
                <a:noFill/>
              </a:ln>
              <a:solidFill>
                <a:srgbClr val="641345"/>
              </a:solidFill>
              <a:effectLst/>
              <a:uLnTx/>
              <a:uFillTx/>
              <a:latin typeface="Century Gothic" panose="020B0502020202020204" pitchFamily="34" charset="0"/>
              <a:ea typeface="+mn-ea"/>
              <a:cs typeface="Arial" panose="020B0604020202020204" pitchFamily="34" charset="0"/>
            </a:endParaRPr>
          </a:p>
          <a:p>
            <a:pPr marL="0" marR="0" lvl="0" indent="0" algn="just" defTabSz="685800" rtl="0" eaLnBrk="1" fontAlgn="auto" latinLnBrk="0" hangingPunct="1">
              <a:lnSpc>
                <a:spcPct val="100000"/>
              </a:lnSpc>
              <a:spcBef>
                <a:spcPts val="0"/>
              </a:spcBef>
              <a:spcAft>
                <a:spcPts val="0"/>
              </a:spcAft>
              <a:buClrTx/>
              <a:buSzTx/>
              <a:buFontTx/>
              <a:buNone/>
              <a:tabLst/>
              <a:defRPr/>
            </a:pPr>
            <a:r>
              <a:rPr kumimoji="0" lang="es-MX" sz="1600" b="0" i="0" u="none" strike="noStrike" kern="1200" cap="none" spc="0" normalizeH="0" baseline="0" noProof="0">
                <a:ln>
                  <a:noFill/>
                </a:ln>
                <a:solidFill>
                  <a:srgbClr val="641345"/>
                </a:solidFill>
                <a:effectLst/>
                <a:uLnTx/>
                <a:uFillTx/>
                <a:latin typeface="Century Gothic" panose="020B0502020202020204" pitchFamily="34" charset="0"/>
                <a:ea typeface="+mn-ea"/>
                <a:cs typeface="Arial" panose="020B0604020202020204" pitchFamily="34" charset="0"/>
                <a:hlinkClick r:id="rId2"/>
              </a:rPr>
              <a:t>https://www.ine.mx/transparencia/listado-bases-datos-personales/#derfe</a:t>
            </a:r>
            <a:endParaRPr kumimoji="0" lang="es-MX" sz="1600" b="0" i="0" u="none" strike="noStrike" kern="1200" cap="none" spc="0" normalizeH="0" baseline="0" noProof="0">
              <a:ln>
                <a:noFill/>
              </a:ln>
              <a:solidFill>
                <a:srgbClr val="641345"/>
              </a:solidFill>
              <a:effectLst/>
              <a:uLnTx/>
              <a:uFillTx/>
              <a:latin typeface="Century Gothic" panose="020B0502020202020204" pitchFamily="34" charset="0"/>
              <a:ea typeface="+mn-ea"/>
              <a:cs typeface="Arial" panose="020B0604020202020204" pitchFamily="34" charset="0"/>
            </a:endParaRPr>
          </a:p>
        </p:txBody>
      </p:sp>
      <p:pic>
        <p:nvPicPr>
          <p:cNvPr id="4" name="Imagen 3">
            <a:extLst>
              <a:ext uri="{FF2B5EF4-FFF2-40B4-BE49-F238E27FC236}">
                <a16:creationId xmlns:a16="http://schemas.microsoft.com/office/drawing/2014/main" id="{AF1DC5BF-BC8E-A154-BF1A-0B91C5965687}"/>
              </a:ext>
            </a:extLst>
          </p:cNvPr>
          <p:cNvPicPr>
            <a:picLocks noChangeAspect="1"/>
          </p:cNvPicPr>
          <p:nvPr/>
        </p:nvPicPr>
        <p:blipFill>
          <a:blip r:embed="rId3"/>
          <a:stretch>
            <a:fillRect/>
          </a:stretch>
        </p:blipFill>
        <p:spPr>
          <a:xfrm>
            <a:off x="333179" y="2661994"/>
            <a:ext cx="6564401" cy="1662545"/>
          </a:xfrm>
          <a:prstGeom prst="rect">
            <a:avLst/>
          </a:prstGeom>
        </p:spPr>
      </p:pic>
      <p:pic>
        <p:nvPicPr>
          <p:cNvPr id="1026" name="Picture 2">
            <a:extLst>
              <a:ext uri="{FF2B5EF4-FFF2-40B4-BE49-F238E27FC236}">
                <a16:creationId xmlns:a16="http://schemas.microsoft.com/office/drawing/2014/main" id="{6E916B5A-878B-69FE-0737-DDFD9E31D16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56839" y="3556389"/>
            <a:ext cx="1490312" cy="2878037"/>
          </a:xfrm>
          <a:prstGeom prst="rect">
            <a:avLst/>
          </a:prstGeom>
          <a:noFill/>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834E186B-6FC9-982F-DDAE-4198B41C077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81413" y="2745369"/>
            <a:ext cx="1490312" cy="2878041"/>
          </a:xfrm>
          <a:prstGeom prst="rect">
            <a:avLst/>
          </a:prstGeom>
          <a:noFill/>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3EC23C4D-A14F-52AB-4A2E-E7E711646CD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505986" y="1934353"/>
            <a:ext cx="1490311" cy="2878038"/>
          </a:xfrm>
          <a:prstGeom prst="rect">
            <a:avLst/>
          </a:prstGeom>
          <a:noFill/>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0621746"/>
      </p:ext>
    </p:extLst>
  </p:cSld>
  <p:clrMapOvr>
    <a:masterClrMapping/>
  </p:clrMapOvr>
  <p:transition spd="slow">
    <p:push dir="u"/>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Título 3">
            <a:extLst>
              <a:ext uri="{FF2B5EF4-FFF2-40B4-BE49-F238E27FC236}">
                <a16:creationId xmlns:a16="http://schemas.microsoft.com/office/drawing/2014/main" id="{010BE4D1-30B7-093B-2648-4AB5E2E142D0}"/>
              </a:ext>
            </a:extLst>
          </p:cNvPr>
          <p:cNvSpPr>
            <a:spLocks noGrp="1"/>
          </p:cNvSpPr>
          <p:nvPr>
            <p:ph type="title"/>
          </p:nvPr>
        </p:nvSpPr>
        <p:spPr>
          <a:xfrm>
            <a:off x="1194383" y="266276"/>
            <a:ext cx="9884434" cy="613973"/>
          </a:xfrm>
        </p:spPr>
        <p:txBody>
          <a:bodyPr>
            <a:normAutofit/>
          </a:bodyPr>
          <a:lstStyle/>
          <a:p>
            <a:r>
              <a:rPr lang="es-MX"/>
              <a:t>Formato Único de Registro de Auxiliar</a:t>
            </a:r>
          </a:p>
        </p:txBody>
      </p:sp>
      <p:sp>
        <p:nvSpPr>
          <p:cNvPr id="6" name="Marcador de número de diapositiva 2">
            <a:extLst>
              <a:ext uri="{FF2B5EF4-FFF2-40B4-BE49-F238E27FC236}">
                <a16:creationId xmlns:a16="http://schemas.microsoft.com/office/drawing/2014/main" id="{15DAFEA5-D141-8D4F-B313-02ABB006D581}"/>
              </a:ext>
            </a:extLst>
          </p:cNvPr>
          <p:cNvSpPr>
            <a:spLocks noGrp="1"/>
          </p:cNvSpPr>
          <p:nvPr>
            <p:ph type="sldNum" sz="quarter" idx="4"/>
          </p:nvPr>
        </p:nvSpPr>
        <p:spPr>
          <a:xfrm>
            <a:off x="8610600" y="6618913"/>
            <a:ext cx="2743200" cy="184559"/>
          </a:xfrm>
        </p:spPr>
        <p:txBody>
          <a:bodyPr/>
          <a:lstStyle/>
          <a:p>
            <a:fld id="{48F63A3B-78C7-47BE-AE5E-E10140E04643}" type="slidenum">
              <a:rPr lang="en-US" smtClean="0"/>
              <a:pPr/>
              <a:t>55</a:t>
            </a:fld>
            <a:endParaRPr lang="en-US"/>
          </a:p>
        </p:txBody>
      </p:sp>
      <p:sp>
        <p:nvSpPr>
          <p:cNvPr id="4" name="Rectángulo 3">
            <a:extLst>
              <a:ext uri="{FF2B5EF4-FFF2-40B4-BE49-F238E27FC236}">
                <a16:creationId xmlns:a16="http://schemas.microsoft.com/office/drawing/2014/main" id="{72BAC198-4BFD-87B6-42AF-D8B688DD9CB8}"/>
              </a:ext>
            </a:extLst>
          </p:cNvPr>
          <p:cNvSpPr/>
          <p:nvPr/>
        </p:nvSpPr>
        <p:spPr>
          <a:xfrm>
            <a:off x="2583504" y="1331306"/>
            <a:ext cx="8084496" cy="55133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MX" sz="1600" b="0" i="0" u="none" strike="noStrike" kern="1200" cap="none" spc="0" normalizeH="0" baseline="0" noProof="0">
                <a:ln>
                  <a:noFill/>
                </a:ln>
                <a:solidFill>
                  <a:schemeClr val="accent1"/>
                </a:solidFill>
                <a:effectLst/>
                <a:uLnTx/>
                <a:uFillTx/>
                <a:latin typeface="Century Gothic"/>
                <a:ea typeface="+mn-ea"/>
                <a:cs typeface="Century Gothic"/>
              </a:rPr>
              <a:t>Formato Único de Registro de Auxiliar que será utilizado por las Organizaciones para acreditar ante </a:t>
            </a:r>
            <a:r>
              <a:rPr lang="es-MX" sz="1600">
                <a:solidFill>
                  <a:schemeClr val="accent1"/>
                </a:solidFill>
                <a:latin typeface="Century Gothic"/>
                <a:cs typeface="Century Gothic"/>
              </a:rPr>
              <a:t>el OPLE,</a:t>
            </a:r>
            <a:r>
              <a:rPr kumimoji="0" lang="es-MX" sz="1600" b="0" i="0" u="none" strike="noStrike" kern="1200" cap="none" spc="0" normalizeH="0" baseline="0" noProof="0">
                <a:ln>
                  <a:noFill/>
                </a:ln>
                <a:solidFill>
                  <a:schemeClr val="accent1"/>
                </a:solidFill>
                <a:effectLst/>
                <a:uLnTx/>
                <a:uFillTx/>
                <a:latin typeface="Century Gothic"/>
                <a:ea typeface="+mn-ea"/>
                <a:cs typeface="Century Gothic"/>
              </a:rPr>
              <a:t> a las personas que le ayudarán a recabar el apoyo de la ciudadanía.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MX" sz="1600" b="0" i="0" u="none" strike="noStrike" kern="1200" cap="none" spc="0" normalizeH="0" baseline="0" noProof="0">
              <a:ln>
                <a:noFill/>
              </a:ln>
              <a:solidFill>
                <a:schemeClr val="accent1"/>
              </a:solidFill>
              <a:effectLst/>
              <a:uLnTx/>
              <a:uFillTx/>
              <a:latin typeface="Calibri Light" panose="020F0302020204030204"/>
              <a:ea typeface="+mn-ea"/>
              <a:cs typeface="Arial" panose="020B0604020202020204" pitchFamily="34" charset="0"/>
            </a:endParaRPr>
          </a:p>
        </p:txBody>
      </p:sp>
      <p:sp>
        <p:nvSpPr>
          <p:cNvPr id="8" name="Rectángulo 7">
            <a:extLst>
              <a:ext uri="{FF2B5EF4-FFF2-40B4-BE49-F238E27FC236}">
                <a16:creationId xmlns:a16="http://schemas.microsoft.com/office/drawing/2014/main" id="{07B581EE-5434-5C86-95AD-D6FB2D956D47}"/>
              </a:ext>
            </a:extLst>
          </p:cNvPr>
          <p:cNvSpPr/>
          <p:nvPr/>
        </p:nvSpPr>
        <p:spPr>
          <a:xfrm>
            <a:off x="808492" y="2323567"/>
            <a:ext cx="7294439" cy="140851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MX" sz="1600" b="0" i="0" u="none" strike="noStrike" kern="1200" cap="none" spc="0" normalizeH="0" baseline="0" noProof="0">
                <a:ln>
                  <a:noFill/>
                </a:ln>
                <a:solidFill>
                  <a:schemeClr val="accent1"/>
                </a:solidFill>
                <a:effectLst/>
                <a:uLnTx/>
                <a:uFillTx/>
                <a:latin typeface="Century Gothic"/>
                <a:ea typeface="+mn-ea"/>
                <a:cs typeface="Century Gothic"/>
              </a:rPr>
              <a:t>La Organización deberá informar a sus auxiliares, las obligaciones y responsabilidades sobre el tratamiento de los datos personales recabados a través de la APP, solicitándoles suscriban a través del FURA la responsiva en donde manifiesten tener conocimiento de las mismas. </a:t>
            </a:r>
            <a:endParaRPr kumimoji="0" lang="es-MX" sz="1600" b="0" i="0" u="none" strike="noStrike" kern="1200" cap="none" spc="0" normalizeH="0" baseline="0" noProof="0">
              <a:ln>
                <a:noFill/>
              </a:ln>
              <a:solidFill>
                <a:schemeClr val="accent1"/>
              </a:solidFill>
              <a:effectLst/>
              <a:uLnTx/>
              <a:uFillTx/>
              <a:latin typeface="Calibri Light" panose="020F0302020204030204"/>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MX" sz="1600" b="0" i="0" u="none" strike="noStrike" kern="1200" cap="none" spc="0" normalizeH="0" baseline="0" noProof="0">
              <a:ln>
                <a:noFill/>
              </a:ln>
              <a:solidFill>
                <a:schemeClr val="accent1"/>
              </a:solidFill>
              <a:effectLst/>
              <a:uLnTx/>
              <a:uFillTx/>
              <a:latin typeface="Calibri Light" panose="020F0302020204030204"/>
              <a:ea typeface="+mn-ea"/>
              <a:cs typeface="Arial" panose="020B0604020202020204" pitchFamily="34" charset="0"/>
            </a:endParaRPr>
          </a:p>
        </p:txBody>
      </p:sp>
      <p:graphicFrame>
        <p:nvGraphicFramePr>
          <p:cNvPr id="3" name="Diagrama 2">
            <a:extLst>
              <a:ext uri="{FF2B5EF4-FFF2-40B4-BE49-F238E27FC236}">
                <a16:creationId xmlns:a16="http://schemas.microsoft.com/office/drawing/2014/main" id="{DD80586F-0D64-09BB-6786-841D9B34B0CB}"/>
              </a:ext>
            </a:extLst>
          </p:cNvPr>
          <p:cNvGraphicFramePr/>
          <p:nvPr>
            <p:extLst>
              <p:ext uri="{D42A27DB-BD31-4B8C-83A1-F6EECF244321}">
                <p14:modId xmlns:p14="http://schemas.microsoft.com/office/powerpoint/2010/main" val="4067072944"/>
              </p:ext>
            </p:extLst>
          </p:nvPr>
        </p:nvGraphicFramePr>
        <p:xfrm>
          <a:off x="802474" y="3680532"/>
          <a:ext cx="7294439" cy="266357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Elipse 4">
            <a:extLst>
              <a:ext uri="{FF2B5EF4-FFF2-40B4-BE49-F238E27FC236}">
                <a16:creationId xmlns:a16="http://schemas.microsoft.com/office/drawing/2014/main" id="{C5807DA0-CC92-985D-484F-E6E34FCE1F49}"/>
              </a:ext>
            </a:extLst>
          </p:cNvPr>
          <p:cNvSpPr/>
          <p:nvPr/>
        </p:nvSpPr>
        <p:spPr>
          <a:xfrm>
            <a:off x="802474" y="1108399"/>
            <a:ext cx="1775012" cy="413963"/>
          </a:xfrm>
          <a:prstGeom prst="ellipse">
            <a:avLst/>
          </a:prstGeom>
          <a:solidFill>
            <a:srgbClr val="F2EBFF"/>
          </a:solidFill>
          <a:ln>
            <a:solidFill>
              <a:srgbClr val="5A3A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600" b="1" i="0" u="none" strike="noStrike" kern="1200" cap="none" spc="0" normalizeH="0" baseline="0" noProof="0">
                <a:ln>
                  <a:noFill/>
                </a:ln>
                <a:solidFill>
                  <a:srgbClr val="5A3A72"/>
                </a:solidFill>
                <a:uLnTx/>
                <a:uFillTx/>
                <a:latin typeface="Century Gothic" panose="020B0502020202020204" pitchFamily="34" charset="0"/>
                <a:ea typeface="+mn-ea"/>
                <a:cs typeface="+mn-cs"/>
              </a:rPr>
              <a:t>F.U.R.A.</a:t>
            </a:r>
          </a:p>
        </p:txBody>
      </p:sp>
      <p:pic>
        <p:nvPicPr>
          <p:cNvPr id="2" name="Imagen 1" descr="Imagen que contiene Interfaz de usuario gráfica&#10;&#10;El contenido generado por inteligencia artificial puede ser incorrecto.">
            <a:extLst>
              <a:ext uri="{FF2B5EF4-FFF2-40B4-BE49-F238E27FC236}">
                <a16:creationId xmlns:a16="http://schemas.microsoft.com/office/drawing/2014/main" id="{D65F4D1F-D899-15A2-6E5B-B7C90E21037D}"/>
              </a:ext>
            </a:extLst>
          </p:cNvPr>
          <p:cNvPicPr>
            <a:picLocks noChangeAspect="1"/>
          </p:cNvPicPr>
          <p:nvPr/>
        </p:nvPicPr>
        <p:blipFill>
          <a:blip r:embed="rId8"/>
          <a:stretch>
            <a:fillRect/>
          </a:stretch>
        </p:blipFill>
        <p:spPr>
          <a:xfrm>
            <a:off x="8323434" y="1790330"/>
            <a:ext cx="3310536" cy="4122616"/>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925642539"/>
      </p:ext>
    </p:extLst>
  </p:cSld>
  <p:clrMapOvr>
    <a:masterClrMapping/>
  </p:clrMapOvr>
  <p:transition spd="slow">
    <p:push dir="u"/>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1220F52-9BD0-9702-DE61-750540840443}"/>
              </a:ext>
            </a:extLst>
          </p:cNvPr>
          <p:cNvSpPr>
            <a:spLocks noGrp="1"/>
          </p:cNvSpPr>
          <p:nvPr>
            <p:ph type="title"/>
          </p:nvPr>
        </p:nvSpPr>
        <p:spPr/>
        <p:txBody>
          <a:bodyPr>
            <a:normAutofit/>
          </a:bodyPr>
          <a:lstStyle/>
          <a:p>
            <a:r>
              <a:rPr lang="es-ES">
                <a:solidFill>
                  <a:schemeClr val="accent1"/>
                </a:solidFill>
                <a:latin typeface="Century Gothic"/>
              </a:rPr>
              <a:t>Partes del FURA</a:t>
            </a:r>
          </a:p>
        </p:txBody>
      </p:sp>
      <p:pic>
        <p:nvPicPr>
          <p:cNvPr id="5" name="Marcador de contenido 4" descr="Texto&#10;&#10;El contenido generado por inteligencia artificial puede ser incorrecto.">
            <a:extLst>
              <a:ext uri="{FF2B5EF4-FFF2-40B4-BE49-F238E27FC236}">
                <a16:creationId xmlns:a16="http://schemas.microsoft.com/office/drawing/2014/main" id="{0A2C6B6E-E045-1F77-00B3-24A7699C6801}"/>
              </a:ext>
            </a:extLst>
          </p:cNvPr>
          <p:cNvPicPr>
            <a:picLocks noGrp="1" noChangeAspect="1"/>
          </p:cNvPicPr>
          <p:nvPr>
            <p:ph idx="4294967295"/>
          </p:nvPr>
        </p:nvPicPr>
        <p:blipFill>
          <a:blip r:embed="rId2"/>
          <a:stretch>
            <a:fillRect/>
          </a:stretch>
        </p:blipFill>
        <p:spPr>
          <a:xfrm>
            <a:off x="1038225" y="1479550"/>
            <a:ext cx="10115550" cy="3898900"/>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sp>
        <p:nvSpPr>
          <p:cNvPr id="4" name="Marcador de número de diapositiva 3">
            <a:extLst>
              <a:ext uri="{FF2B5EF4-FFF2-40B4-BE49-F238E27FC236}">
                <a16:creationId xmlns:a16="http://schemas.microsoft.com/office/drawing/2014/main" id="{9F1313F4-450C-CCB8-C334-A9FFDEC5D117}"/>
              </a:ext>
            </a:extLst>
          </p:cNvPr>
          <p:cNvSpPr>
            <a:spLocks noGrp="1"/>
          </p:cNvSpPr>
          <p:nvPr>
            <p:ph type="sldNum" sz="quarter" idx="4"/>
          </p:nvPr>
        </p:nvSpPr>
        <p:spPr>
          <a:xfrm>
            <a:off x="9448800" y="6356350"/>
            <a:ext cx="2743200" cy="323850"/>
          </a:xfrm>
        </p:spPr>
        <p:txBody>
          <a:bodyPr/>
          <a:lstStyle/>
          <a:p>
            <a:fld id="{F44F539C-659E-F54C-B17B-F4B601434F69}" type="slidenum">
              <a:rPr lang="es-ES_tradnl" smtClean="0"/>
              <a:pPr/>
              <a:t>56</a:t>
            </a:fld>
            <a:endParaRPr lang="es-ES_tradnl"/>
          </a:p>
        </p:txBody>
      </p:sp>
    </p:spTree>
    <p:extLst>
      <p:ext uri="{BB962C8B-B14F-4D97-AF65-F5344CB8AC3E}">
        <p14:creationId xmlns:p14="http://schemas.microsoft.com/office/powerpoint/2010/main" val="2925613222"/>
      </p:ext>
    </p:extLst>
  </p:cSld>
  <p:clrMapOvr>
    <a:masterClrMapping/>
  </p:clrMapOvr>
  <p:transition spd="slow">
    <p:push dir="u"/>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437D5F1-1DF2-ADF2-A343-3FD234B95719}"/>
              </a:ext>
            </a:extLst>
          </p:cNvPr>
          <p:cNvSpPr>
            <a:spLocks noGrp="1"/>
          </p:cNvSpPr>
          <p:nvPr>
            <p:ph type="title"/>
          </p:nvPr>
        </p:nvSpPr>
        <p:spPr/>
        <p:txBody>
          <a:bodyPr/>
          <a:lstStyle/>
          <a:p>
            <a:r>
              <a:rPr lang="es-ES">
                <a:solidFill>
                  <a:schemeClr val="accent1"/>
                </a:solidFill>
                <a:latin typeface="Century Gothic"/>
              </a:rPr>
              <a:t>Auxiliar</a:t>
            </a:r>
          </a:p>
        </p:txBody>
      </p:sp>
      <p:pic>
        <p:nvPicPr>
          <p:cNvPr id="5" name="Marcador de contenido 4">
            <a:extLst>
              <a:ext uri="{FF2B5EF4-FFF2-40B4-BE49-F238E27FC236}">
                <a16:creationId xmlns:a16="http://schemas.microsoft.com/office/drawing/2014/main" id="{446B8237-B41C-26E1-E1A1-41991802803B}"/>
              </a:ext>
            </a:extLst>
          </p:cNvPr>
          <p:cNvPicPr>
            <a:picLocks noGrp="1" noChangeAspect="1"/>
          </p:cNvPicPr>
          <p:nvPr>
            <p:ph idx="4294967295"/>
          </p:nvPr>
        </p:nvPicPr>
        <p:blipFill>
          <a:blip r:embed="rId2"/>
          <a:stretch>
            <a:fillRect/>
          </a:stretch>
        </p:blipFill>
        <p:spPr>
          <a:xfrm>
            <a:off x="1830388" y="1187837"/>
            <a:ext cx="8531225" cy="5013325"/>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sp>
        <p:nvSpPr>
          <p:cNvPr id="4" name="Marcador de número de diapositiva 3">
            <a:extLst>
              <a:ext uri="{FF2B5EF4-FFF2-40B4-BE49-F238E27FC236}">
                <a16:creationId xmlns:a16="http://schemas.microsoft.com/office/drawing/2014/main" id="{C77118D8-4237-08F7-C6DB-34981276B4FF}"/>
              </a:ext>
            </a:extLst>
          </p:cNvPr>
          <p:cNvSpPr>
            <a:spLocks noGrp="1"/>
          </p:cNvSpPr>
          <p:nvPr>
            <p:ph type="sldNum" sz="quarter" idx="4"/>
          </p:nvPr>
        </p:nvSpPr>
        <p:spPr>
          <a:xfrm>
            <a:off x="9448800" y="6356350"/>
            <a:ext cx="2743200" cy="323850"/>
          </a:xfrm>
        </p:spPr>
        <p:txBody>
          <a:bodyPr/>
          <a:lstStyle/>
          <a:p>
            <a:fld id="{F44F539C-659E-F54C-B17B-F4B601434F69}" type="slidenum">
              <a:rPr lang="es-ES_tradnl" smtClean="0"/>
              <a:pPr/>
              <a:t>57</a:t>
            </a:fld>
            <a:endParaRPr lang="es-ES_tradnl"/>
          </a:p>
        </p:txBody>
      </p:sp>
    </p:spTree>
    <p:extLst>
      <p:ext uri="{BB962C8B-B14F-4D97-AF65-F5344CB8AC3E}">
        <p14:creationId xmlns:p14="http://schemas.microsoft.com/office/powerpoint/2010/main" val="2279810908"/>
      </p:ext>
    </p:extLst>
  </p:cSld>
  <p:clrMapOvr>
    <a:masterClrMapping/>
  </p:clrMapOvr>
  <p:transition spd="slow">
    <p:push dir="u"/>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CB5A153-90BE-921F-2EE6-176F0771F718}"/>
              </a:ext>
            </a:extLst>
          </p:cNvPr>
          <p:cNvSpPr>
            <a:spLocks noGrp="1"/>
          </p:cNvSpPr>
          <p:nvPr>
            <p:ph type="title"/>
          </p:nvPr>
        </p:nvSpPr>
        <p:spPr/>
        <p:txBody>
          <a:bodyPr/>
          <a:lstStyle/>
          <a:p>
            <a:r>
              <a:rPr lang="es-ES">
                <a:solidFill>
                  <a:schemeClr val="accent1"/>
                </a:solidFill>
                <a:latin typeface="Century Gothic"/>
              </a:rPr>
              <a:t>Manifiesto y aceptación de recepción de notificación</a:t>
            </a:r>
          </a:p>
        </p:txBody>
      </p:sp>
      <p:pic>
        <p:nvPicPr>
          <p:cNvPr id="5" name="Marcador de contenido 4" descr="Texto&#10;&#10;El contenido generado por inteligencia artificial puede ser incorrecto.">
            <a:extLst>
              <a:ext uri="{FF2B5EF4-FFF2-40B4-BE49-F238E27FC236}">
                <a16:creationId xmlns:a16="http://schemas.microsoft.com/office/drawing/2014/main" id="{6F247B4A-23D1-C139-0C05-26CEFE55DD3A}"/>
              </a:ext>
            </a:extLst>
          </p:cNvPr>
          <p:cNvPicPr>
            <a:picLocks noGrp="1" noChangeAspect="1"/>
          </p:cNvPicPr>
          <p:nvPr>
            <p:ph idx="4294967295"/>
          </p:nvPr>
        </p:nvPicPr>
        <p:blipFill>
          <a:blip r:embed="rId2"/>
          <a:stretch>
            <a:fillRect/>
          </a:stretch>
        </p:blipFill>
        <p:spPr>
          <a:xfrm>
            <a:off x="838200" y="1296194"/>
            <a:ext cx="10515600" cy="4265612"/>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sp>
        <p:nvSpPr>
          <p:cNvPr id="4" name="Marcador de número de diapositiva 3">
            <a:extLst>
              <a:ext uri="{FF2B5EF4-FFF2-40B4-BE49-F238E27FC236}">
                <a16:creationId xmlns:a16="http://schemas.microsoft.com/office/drawing/2014/main" id="{304CF18B-D07E-16A0-8D51-B8C12DB5C93B}"/>
              </a:ext>
            </a:extLst>
          </p:cNvPr>
          <p:cNvSpPr>
            <a:spLocks noGrp="1"/>
          </p:cNvSpPr>
          <p:nvPr>
            <p:ph type="sldNum" sz="quarter" idx="4"/>
          </p:nvPr>
        </p:nvSpPr>
        <p:spPr>
          <a:xfrm>
            <a:off x="9448800" y="6356350"/>
            <a:ext cx="2743200" cy="323850"/>
          </a:xfrm>
        </p:spPr>
        <p:txBody>
          <a:bodyPr/>
          <a:lstStyle/>
          <a:p>
            <a:fld id="{F44F539C-659E-F54C-B17B-F4B601434F69}" type="slidenum">
              <a:rPr lang="es-ES_tradnl" smtClean="0"/>
              <a:pPr/>
              <a:t>58</a:t>
            </a:fld>
            <a:endParaRPr lang="es-ES_tradnl"/>
          </a:p>
        </p:txBody>
      </p:sp>
    </p:spTree>
    <p:extLst>
      <p:ext uri="{BB962C8B-B14F-4D97-AF65-F5344CB8AC3E}">
        <p14:creationId xmlns:p14="http://schemas.microsoft.com/office/powerpoint/2010/main" val="3550027762"/>
      </p:ext>
    </p:extLst>
  </p:cSld>
  <p:clrMapOvr>
    <a:masterClrMapping/>
  </p:clrMapOvr>
  <p:transition spd="slow">
    <p:push dir="u"/>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Título 3">
            <a:extLst>
              <a:ext uri="{FF2B5EF4-FFF2-40B4-BE49-F238E27FC236}">
                <a16:creationId xmlns:a16="http://schemas.microsoft.com/office/drawing/2014/main" id="{010BE4D1-30B7-093B-2648-4AB5E2E142D0}"/>
              </a:ext>
            </a:extLst>
          </p:cNvPr>
          <p:cNvSpPr>
            <a:spLocks noGrp="1"/>
          </p:cNvSpPr>
          <p:nvPr>
            <p:ph type="title"/>
          </p:nvPr>
        </p:nvSpPr>
        <p:spPr>
          <a:xfrm>
            <a:off x="1194383" y="266276"/>
            <a:ext cx="9884434" cy="613973"/>
          </a:xfrm>
        </p:spPr>
        <p:txBody>
          <a:bodyPr>
            <a:noAutofit/>
          </a:bodyPr>
          <a:lstStyle/>
          <a:p>
            <a:r>
              <a:rPr lang="es-MX"/>
              <a:t>Formato Único de Registro de Auxiliar  FURA</a:t>
            </a:r>
          </a:p>
        </p:txBody>
      </p:sp>
      <p:sp>
        <p:nvSpPr>
          <p:cNvPr id="2" name="Marcador de número de diapositiva 2">
            <a:extLst>
              <a:ext uri="{FF2B5EF4-FFF2-40B4-BE49-F238E27FC236}">
                <a16:creationId xmlns:a16="http://schemas.microsoft.com/office/drawing/2014/main" id="{171B0F02-4114-9240-5198-72D2D61B8667}"/>
              </a:ext>
            </a:extLst>
          </p:cNvPr>
          <p:cNvSpPr>
            <a:spLocks noGrp="1"/>
          </p:cNvSpPr>
          <p:nvPr>
            <p:ph type="sldNum" sz="quarter" idx="4"/>
          </p:nvPr>
        </p:nvSpPr>
        <p:spPr>
          <a:xfrm>
            <a:off x="8610600" y="6618913"/>
            <a:ext cx="2743200" cy="184559"/>
          </a:xfrm>
        </p:spPr>
        <p:txBody>
          <a:bodyPr/>
          <a:lstStyle/>
          <a:p>
            <a:fld id="{48F63A3B-78C7-47BE-AE5E-E10140E04643}" type="slidenum">
              <a:rPr lang="en-US" smtClean="0"/>
              <a:pPr/>
              <a:t>59</a:t>
            </a:fld>
            <a:endParaRPr lang="en-US"/>
          </a:p>
        </p:txBody>
      </p:sp>
      <p:sp>
        <p:nvSpPr>
          <p:cNvPr id="26" name="Rectángulo 25">
            <a:extLst>
              <a:ext uri="{FF2B5EF4-FFF2-40B4-BE49-F238E27FC236}">
                <a16:creationId xmlns:a16="http://schemas.microsoft.com/office/drawing/2014/main" id="{AFDAE302-BCBF-7A3A-F73E-ECCBCE5D89B4}"/>
              </a:ext>
            </a:extLst>
          </p:cNvPr>
          <p:cNvSpPr/>
          <p:nvPr/>
        </p:nvSpPr>
        <p:spPr>
          <a:xfrm>
            <a:off x="701014" y="1340813"/>
            <a:ext cx="8049127" cy="400110"/>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sz="2000">
                <a:solidFill>
                  <a:schemeClr val="accent1"/>
                </a:solidFill>
                <a:latin typeface="Century Gothic"/>
                <a:ea typeface="+mj-ea"/>
                <a:cs typeface="+mj-cs"/>
              </a:rPr>
              <a:t>Respecto al FURA se identifican cuatro momentos:</a:t>
            </a:r>
          </a:p>
        </p:txBody>
      </p:sp>
      <p:grpSp>
        <p:nvGrpSpPr>
          <p:cNvPr id="41" name="Grupo 40">
            <a:extLst>
              <a:ext uri="{FF2B5EF4-FFF2-40B4-BE49-F238E27FC236}">
                <a16:creationId xmlns:a16="http://schemas.microsoft.com/office/drawing/2014/main" id="{D79CFA56-2E8A-087B-48FE-B595580EDD3D}"/>
              </a:ext>
            </a:extLst>
          </p:cNvPr>
          <p:cNvGrpSpPr/>
          <p:nvPr/>
        </p:nvGrpSpPr>
        <p:grpSpPr>
          <a:xfrm>
            <a:off x="1082040" y="2114679"/>
            <a:ext cx="9631678" cy="3814577"/>
            <a:chOff x="0" y="2174208"/>
            <a:chExt cx="8167924" cy="3108259"/>
          </a:xfrm>
        </p:grpSpPr>
        <p:sp>
          <p:nvSpPr>
            <p:cNvPr id="42" name="Diagrama de flujo: conector 41">
              <a:extLst>
                <a:ext uri="{FF2B5EF4-FFF2-40B4-BE49-F238E27FC236}">
                  <a16:creationId xmlns:a16="http://schemas.microsoft.com/office/drawing/2014/main" id="{AB75C0C1-9736-84EC-9BFF-11390BA69E40}"/>
                </a:ext>
              </a:extLst>
            </p:cNvPr>
            <p:cNvSpPr/>
            <p:nvPr/>
          </p:nvSpPr>
          <p:spPr>
            <a:xfrm>
              <a:off x="0" y="2744875"/>
              <a:ext cx="2065409" cy="2026185"/>
            </a:xfrm>
            <a:prstGeom prst="flowChartConnector">
              <a:avLst/>
            </a:prstGeom>
            <a:noFill/>
            <a:ln w="19050">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350" b="0" i="0" u="none" strike="noStrike" kern="1200" cap="none" spc="0" normalizeH="0" baseline="0" noProof="0">
                <a:ln>
                  <a:noFill/>
                </a:ln>
                <a:solidFill>
                  <a:schemeClr val="accent1"/>
                </a:solidFill>
                <a:effectLst/>
                <a:uLnTx/>
                <a:uFillTx/>
                <a:latin typeface="Calibri" panose="020F0502020204030204"/>
                <a:ea typeface="+mn-ea"/>
                <a:cs typeface="+mn-cs"/>
              </a:endParaRPr>
            </a:p>
          </p:txBody>
        </p:sp>
        <p:sp>
          <p:nvSpPr>
            <p:cNvPr id="43" name="Diagrama de flujo: conector 42">
              <a:extLst>
                <a:ext uri="{FF2B5EF4-FFF2-40B4-BE49-F238E27FC236}">
                  <a16:creationId xmlns:a16="http://schemas.microsoft.com/office/drawing/2014/main" id="{7BCE9D88-EC5A-2EB2-9DE9-93683B515BFA}"/>
                </a:ext>
              </a:extLst>
            </p:cNvPr>
            <p:cNvSpPr/>
            <p:nvPr/>
          </p:nvSpPr>
          <p:spPr>
            <a:xfrm>
              <a:off x="6161602" y="2760191"/>
              <a:ext cx="2006322" cy="1995552"/>
            </a:xfrm>
            <a:prstGeom prst="flowChartConnector">
              <a:avLst/>
            </a:prstGeom>
            <a:noFill/>
            <a:ln w="19050">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350" b="0" i="0" u="none" strike="noStrike" kern="1200" cap="none" spc="0" normalizeH="0" baseline="0" noProof="0">
                <a:ln>
                  <a:noFill/>
                </a:ln>
                <a:solidFill>
                  <a:schemeClr val="accent1"/>
                </a:solidFill>
                <a:effectLst/>
                <a:uLnTx/>
                <a:uFillTx/>
                <a:latin typeface="Calibri" panose="020F0502020204030204"/>
                <a:ea typeface="+mn-ea"/>
                <a:cs typeface="+mn-cs"/>
              </a:endParaRPr>
            </a:p>
          </p:txBody>
        </p:sp>
        <p:sp>
          <p:nvSpPr>
            <p:cNvPr id="44" name="Diagrama de flujo: conector 43">
              <a:extLst>
                <a:ext uri="{FF2B5EF4-FFF2-40B4-BE49-F238E27FC236}">
                  <a16:creationId xmlns:a16="http://schemas.microsoft.com/office/drawing/2014/main" id="{8F448FEE-ABB7-1F0F-0EE4-8EE4CDA64713}"/>
                </a:ext>
              </a:extLst>
            </p:cNvPr>
            <p:cNvSpPr/>
            <p:nvPr/>
          </p:nvSpPr>
          <p:spPr>
            <a:xfrm>
              <a:off x="2075170" y="2763255"/>
              <a:ext cx="2033455" cy="1989425"/>
            </a:xfrm>
            <a:prstGeom prst="flowChartConnector">
              <a:avLst/>
            </a:prstGeom>
            <a:noFill/>
            <a:ln w="19050">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350" b="0" i="0" u="none" strike="noStrike" kern="1200" cap="none" spc="0" normalizeH="0" baseline="0" noProof="0">
                <a:ln>
                  <a:noFill/>
                </a:ln>
                <a:solidFill>
                  <a:schemeClr val="accent1"/>
                </a:solidFill>
                <a:effectLst/>
                <a:uLnTx/>
                <a:uFillTx/>
                <a:latin typeface="Calibri" panose="020F0502020204030204"/>
                <a:ea typeface="+mn-ea"/>
                <a:cs typeface="+mn-cs"/>
              </a:endParaRPr>
            </a:p>
          </p:txBody>
        </p:sp>
        <p:sp>
          <p:nvSpPr>
            <p:cNvPr id="46" name="Diagrama de flujo: conector 45">
              <a:extLst>
                <a:ext uri="{FF2B5EF4-FFF2-40B4-BE49-F238E27FC236}">
                  <a16:creationId xmlns:a16="http://schemas.microsoft.com/office/drawing/2014/main" id="{6DFDBFF1-FBD0-735B-221D-7330FDEDF8EC}"/>
                </a:ext>
              </a:extLst>
            </p:cNvPr>
            <p:cNvSpPr/>
            <p:nvPr/>
          </p:nvSpPr>
          <p:spPr>
            <a:xfrm>
              <a:off x="4118386" y="2760192"/>
              <a:ext cx="2033455" cy="1995551"/>
            </a:xfrm>
            <a:prstGeom prst="flowChartConnector">
              <a:avLst/>
            </a:prstGeom>
            <a:noFill/>
            <a:ln w="19050">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350" b="0" i="0" u="none" strike="noStrike" kern="1200" cap="none" spc="0" normalizeH="0" baseline="0" noProof="0">
                <a:ln>
                  <a:noFill/>
                </a:ln>
                <a:solidFill>
                  <a:schemeClr val="accent1"/>
                </a:solidFill>
                <a:effectLst/>
                <a:uLnTx/>
                <a:uFillTx/>
                <a:latin typeface="Calibri" panose="020F0502020204030204"/>
                <a:ea typeface="+mn-ea"/>
                <a:cs typeface="+mn-cs"/>
              </a:endParaRPr>
            </a:p>
          </p:txBody>
        </p:sp>
        <p:sp>
          <p:nvSpPr>
            <p:cNvPr id="47" name="Rectángulo 46">
              <a:extLst>
                <a:ext uri="{FF2B5EF4-FFF2-40B4-BE49-F238E27FC236}">
                  <a16:creationId xmlns:a16="http://schemas.microsoft.com/office/drawing/2014/main" id="{ED6524CD-D03E-493A-DB5D-170896A0520A}"/>
                </a:ext>
              </a:extLst>
            </p:cNvPr>
            <p:cNvSpPr/>
            <p:nvPr/>
          </p:nvSpPr>
          <p:spPr>
            <a:xfrm>
              <a:off x="153790" y="3070992"/>
              <a:ext cx="1817184" cy="988993"/>
            </a:xfrm>
            <a:prstGeom prst="rect">
              <a:avLst/>
            </a:prstGeom>
            <a:noFill/>
            <a:ln>
              <a:noFill/>
            </a:ln>
          </p:spPr>
          <p:style>
            <a:lnRef idx="1">
              <a:schemeClr val="dk1"/>
            </a:lnRef>
            <a:fillRef idx="3">
              <a:schemeClr val="dk1"/>
            </a:fillRef>
            <a:effectRef idx="2">
              <a:schemeClr val="dk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200" b="1" i="0" u="none" strike="noStrike" kern="1200" cap="none" spc="0" normalizeH="0" baseline="0" noProof="0">
                  <a:ln>
                    <a:noFill/>
                  </a:ln>
                  <a:solidFill>
                    <a:schemeClr val="accent1"/>
                  </a:solidFill>
                  <a:effectLst/>
                  <a:uLnTx/>
                  <a:uFillTx/>
                  <a:latin typeface="Century Gothic"/>
                </a:rPr>
                <a:t>Entrega del FURA a las </a:t>
              </a:r>
              <a:r>
                <a:rPr lang="es-MX" sz="1200" b="1">
                  <a:solidFill>
                    <a:schemeClr val="accent1"/>
                  </a:solidFill>
                  <a:latin typeface="Century Gothic"/>
                </a:rPr>
                <a:t>Organizaciones</a:t>
              </a:r>
              <a:endParaRPr kumimoji="0" lang="es-MX" sz="1200" b="1" i="0" u="none" strike="noStrike" kern="1200" cap="none" spc="0" normalizeH="0" baseline="0" noProof="0">
                <a:ln>
                  <a:noFill/>
                </a:ln>
                <a:solidFill>
                  <a:schemeClr val="accent1"/>
                </a:solidFill>
                <a:effectLst/>
                <a:uLnTx/>
                <a:uFillTx/>
                <a:latin typeface="Century Gothic" panose="020B0502020202020204" pitchFamily="34" charset="0"/>
                <a:ea typeface="+mn-ea"/>
                <a:cs typeface="+mn-cs"/>
              </a:endParaRPr>
            </a:p>
          </p:txBody>
        </p:sp>
        <p:sp>
          <p:nvSpPr>
            <p:cNvPr id="48" name="Rectángulo 47">
              <a:extLst>
                <a:ext uri="{FF2B5EF4-FFF2-40B4-BE49-F238E27FC236}">
                  <a16:creationId xmlns:a16="http://schemas.microsoft.com/office/drawing/2014/main" id="{72261514-F61B-86C2-88A1-6FD5F6EF444D}"/>
                </a:ext>
              </a:extLst>
            </p:cNvPr>
            <p:cNvSpPr/>
            <p:nvPr/>
          </p:nvSpPr>
          <p:spPr>
            <a:xfrm>
              <a:off x="2215886" y="3818029"/>
              <a:ext cx="1748156" cy="687186"/>
            </a:xfrm>
            <a:prstGeom prst="rect">
              <a:avLst/>
            </a:prstGeom>
            <a:noFill/>
            <a:ln>
              <a:noFill/>
            </a:ln>
          </p:spPr>
          <p:style>
            <a:lnRef idx="1">
              <a:schemeClr val="dk1"/>
            </a:lnRef>
            <a:fillRef idx="3">
              <a:schemeClr val="dk1"/>
            </a:fillRef>
            <a:effectRef idx="2">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200" b="1" i="0" u="none" strike="noStrike" kern="1200" cap="none" spc="0" normalizeH="0" baseline="0" noProof="0" err="1">
                  <a:ln>
                    <a:noFill/>
                  </a:ln>
                  <a:solidFill>
                    <a:schemeClr val="accent1"/>
                  </a:solidFill>
                  <a:effectLst/>
                  <a:uLnTx/>
                  <a:uFillTx/>
                  <a:latin typeface="Century Gothic" panose="020B0502020202020204" pitchFamily="34" charset="0"/>
                  <a:ea typeface="+mn-ea"/>
                  <a:cs typeface="+mn-cs"/>
                </a:rPr>
                <a:t>Requisitarán</a:t>
              </a:r>
              <a:r>
                <a:rPr kumimoji="0" lang="es-MX" sz="1200" b="1" i="0" u="none" strike="noStrike" kern="1200" cap="none" spc="0" normalizeH="0" baseline="0" noProof="0">
                  <a:ln>
                    <a:noFill/>
                  </a:ln>
                  <a:solidFill>
                    <a:schemeClr val="accent1"/>
                  </a:solidFill>
                  <a:effectLst/>
                  <a:uLnTx/>
                  <a:uFillTx/>
                  <a:latin typeface="Century Gothic" panose="020B0502020202020204" pitchFamily="34" charset="0"/>
                  <a:ea typeface="+mn-ea"/>
                  <a:cs typeface="+mn-cs"/>
                </a:rPr>
                <a:t> el FURA a sus auxiliares quienes recaudaran el apoyo ciudadano</a:t>
              </a:r>
            </a:p>
          </p:txBody>
        </p:sp>
        <p:sp>
          <p:nvSpPr>
            <p:cNvPr id="49" name="Rectángulo 48">
              <a:extLst>
                <a:ext uri="{FF2B5EF4-FFF2-40B4-BE49-F238E27FC236}">
                  <a16:creationId xmlns:a16="http://schemas.microsoft.com/office/drawing/2014/main" id="{C2F29066-549D-D51A-88E8-FF490E1AC309}"/>
                </a:ext>
              </a:extLst>
            </p:cNvPr>
            <p:cNvSpPr/>
            <p:nvPr/>
          </p:nvSpPr>
          <p:spPr>
            <a:xfrm>
              <a:off x="4260247" y="3103188"/>
              <a:ext cx="1756772" cy="852761"/>
            </a:xfrm>
            <a:prstGeom prst="rect">
              <a:avLst/>
            </a:prstGeom>
            <a:noFill/>
            <a:ln>
              <a:noFill/>
            </a:ln>
          </p:spPr>
          <p:style>
            <a:lnRef idx="1">
              <a:schemeClr val="dk1"/>
            </a:lnRef>
            <a:fillRef idx="3">
              <a:schemeClr val="dk1"/>
            </a:fillRef>
            <a:effectRef idx="2">
              <a:schemeClr val="dk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100" b="1" i="0" u="none" strike="noStrike" kern="1200" cap="none" spc="0" normalizeH="0" baseline="0" noProof="0">
                  <a:ln>
                    <a:noFill/>
                  </a:ln>
                  <a:solidFill>
                    <a:schemeClr val="accent1"/>
                  </a:solidFill>
                  <a:effectLst/>
                  <a:uLnTx/>
                  <a:uFillTx/>
                  <a:latin typeface="Century Gothic"/>
                </a:rPr>
                <a:t>Firmarán responsiva y manifestarán tener conocimiento de las obligaciones del tratamiento de datos personales, anexando su copia de CPV. </a:t>
              </a:r>
            </a:p>
          </p:txBody>
        </p:sp>
        <p:sp>
          <p:nvSpPr>
            <p:cNvPr id="50" name="Rectángulo 49">
              <a:extLst>
                <a:ext uri="{FF2B5EF4-FFF2-40B4-BE49-F238E27FC236}">
                  <a16:creationId xmlns:a16="http://schemas.microsoft.com/office/drawing/2014/main" id="{DC6F5C32-E5A4-589B-EC1C-EC0A2CD32E7B}"/>
                </a:ext>
              </a:extLst>
            </p:cNvPr>
            <p:cNvSpPr/>
            <p:nvPr/>
          </p:nvSpPr>
          <p:spPr>
            <a:xfrm>
              <a:off x="6302318" y="3646692"/>
              <a:ext cx="1773043" cy="850620"/>
            </a:xfrm>
            <a:prstGeom prst="rect">
              <a:avLst/>
            </a:prstGeom>
            <a:noFill/>
            <a:ln>
              <a:noFill/>
            </a:ln>
          </p:spPr>
          <p:style>
            <a:lnRef idx="1">
              <a:schemeClr val="dk1"/>
            </a:lnRef>
            <a:fillRef idx="3">
              <a:schemeClr val="dk1"/>
            </a:fillRef>
            <a:effectRef idx="2">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200" b="1" i="0" u="none" strike="noStrike" kern="1200" cap="none" spc="0" normalizeH="0" baseline="0" noProof="0">
                  <a:ln>
                    <a:noFill/>
                  </a:ln>
                  <a:solidFill>
                    <a:schemeClr val="accent1"/>
                  </a:solidFill>
                  <a:effectLst/>
                  <a:uLnTx/>
                  <a:uFillTx/>
                  <a:latin typeface="Century Gothic" panose="020B0502020202020204" pitchFamily="34" charset="0"/>
                  <a:ea typeface="+mn-ea"/>
                  <a:cs typeface="+mn-cs"/>
                </a:rPr>
                <a:t>Se responsabilizarán de recaudar y RESGUARDAR los FURA y copias de CPV de sus auxiliares registrados en el portal web.</a:t>
              </a:r>
            </a:p>
          </p:txBody>
        </p:sp>
        <p:sp>
          <p:nvSpPr>
            <p:cNvPr id="51" name="Rectángulo 50">
              <a:extLst>
                <a:ext uri="{FF2B5EF4-FFF2-40B4-BE49-F238E27FC236}">
                  <a16:creationId xmlns:a16="http://schemas.microsoft.com/office/drawing/2014/main" id="{C72C2806-435A-7241-F4E3-3E4D203072E8}"/>
                </a:ext>
              </a:extLst>
            </p:cNvPr>
            <p:cNvSpPr/>
            <p:nvPr/>
          </p:nvSpPr>
          <p:spPr>
            <a:xfrm>
              <a:off x="942752" y="2871907"/>
              <a:ext cx="264119" cy="195773"/>
            </a:xfrm>
            <a:prstGeom prst="rect">
              <a:avLst/>
            </a:prstGeom>
            <a:noFill/>
            <a:ln>
              <a:noFill/>
            </a:ln>
          </p:spPr>
          <p:style>
            <a:lnRef idx="1">
              <a:schemeClr val="dk1"/>
            </a:lnRef>
            <a:fillRef idx="3">
              <a:schemeClr val="dk1"/>
            </a:fillRef>
            <a:effectRef idx="2">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350" b="1" i="1" u="none" strike="noStrike" kern="1200" cap="none" spc="0" normalizeH="0" baseline="0" noProof="0">
                  <a:ln>
                    <a:noFill/>
                  </a:ln>
                  <a:solidFill>
                    <a:schemeClr val="accent1"/>
                  </a:solidFill>
                  <a:effectLst/>
                  <a:uLnTx/>
                  <a:uFillTx/>
                  <a:latin typeface="Calibri" panose="020F0502020204030204"/>
                  <a:ea typeface="+mn-ea"/>
                  <a:cs typeface="+mn-cs"/>
                </a:rPr>
                <a:t>1</a:t>
              </a:r>
            </a:p>
          </p:txBody>
        </p:sp>
        <p:sp>
          <p:nvSpPr>
            <p:cNvPr id="52" name="Rectángulo 51">
              <a:extLst>
                <a:ext uri="{FF2B5EF4-FFF2-40B4-BE49-F238E27FC236}">
                  <a16:creationId xmlns:a16="http://schemas.microsoft.com/office/drawing/2014/main" id="{DCB29050-13EC-8A4B-28B6-B0E98E3CF7A9}"/>
                </a:ext>
              </a:extLst>
            </p:cNvPr>
            <p:cNvSpPr/>
            <p:nvPr/>
          </p:nvSpPr>
          <p:spPr>
            <a:xfrm>
              <a:off x="2976207" y="2835805"/>
              <a:ext cx="264119" cy="253433"/>
            </a:xfrm>
            <a:prstGeom prst="rect">
              <a:avLst/>
            </a:prstGeom>
            <a:noFill/>
            <a:ln>
              <a:noFill/>
            </a:ln>
          </p:spPr>
          <p:style>
            <a:lnRef idx="1">
              <a:schemeClr val="dk1"/>
            </a:lnRef>
            <a:fillRef idx="3">
              <a:schemeClr val="dk1"/>
            </a:fillRef>
            <a:effectRef idx="2">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350" b="1" i="1" u="none" strike="noStrike" kern="1200" cap="none" spc="0" normalizeH="0" baseline="0" noProof="0">
                  <a:ln>
                    <a:noFill/>
                  </a:ln>
                  <a:solidFill>
                    <a:schemeClr val="accent1"/>
                  </a:solidFill>
                  <a:effectLst/>
                  <a:uLnTx/>
                  <a:uFillTx/>
                  <a:latin typeface="Calibri" panose="020F0502020204030204"/>
                  <a:ea typeface="+mn-ea"/>
                  <a:cs typeface="+mn-cs"/>
                </a:rPr>
                <a:t>2</a:t>
              </a:r>
            </a:p>
          </p:txBody>
        </p:sp>
        <p:sp>
          <p:nvSpPr>
            <p:cNvPr id="53" name="Rectángulo 52">
              <a:extLst>
                <a:ext uri="{FF2B5EF4-FFF2-40B4-BE49-F238E27FC236}">
                  <a16:creationId xmlns:a16="http://schemas.microsoft.com/office/drawing/2014/main" id="{98FE03C7-AC4C-A80F-2281-B38DD00EE4AD}"/>
                </a:ext>
              </a:extLst>
            </p:cNvPr>
            <p:cNvSpPr/>
            <p:nvPr/>
          </p:nvSpPr>
          <p:spPr>
            <a:xfrm>
              <a:off x="4969918" y="2831297"/>
              <a:ext cx="264119" cy="253433"/>
            </a:xfrm>
            <a:prstGeom prst="rect">
              <a:avLst/>
            </a:prstGeom>
            <a:noFill/>
            <a:ln>
              <a:noFill/>
            </a:ln>
          </p:spPr>
          <p:style>
            <a:lnRef idx="1">
              <a:schemeClr val="dk1"/>
            </a:lnRef>
            <a:fillRef idx="3">
              <a:schemeClr val="dk1"/>
            </a:fillRef>
            <a:effectRef idx="2">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350" b="1" i="1" u="none" strike="noStrike" kern="1200" cap="none" spc="0" normalizeH="0" baseline="0" noProof="0">
                  <a:ln>
                    <a:noFill/>
                  </a:ln>
                  <a:solidFill>
                    <a:schemeClr val="accent1"/>
                  </a:solidFill>
                  <a:effectLst/>
                  <a:uLnTx/>
                  <a:uFillTx/>
                  <a:latin typeface="Calibri" panose="020F0502020204030204"/>
                  <a:ea typeface="+mn-ea"/>
                  <a:cs typeface="+mn-cs"/>
                </a:rPr>
                <a:t>3</a:t>
              </a:r>
            </a:p>
          </p:txBody>
        </p:sp>
        <p:sp>
          <p:nvSpPr>
            <p:cNvPr id="54" name="Rectángulo 53">
              <a:extLst>
                <a:ext uri="{FF2B5EF4-FFF2-40B4-BE49-F238E27FC236}">
                  <a16:creationId xmlns:a16="http://schemas.microsoft.com/office/drawing/2014/main" id="{357A0F67-FEDF-EBFF-FC83-1E305718BABF}"/>
                </a:ext>
              </a:extLst>
            </p:cNvPr>
            <p:cNvSpPr/>
            <p:nvPr/>
          </p:nvSpPr>
          <p:spPr>
            <a:xfrm>
              <a:off x="6985223" y="2871907"/>
              <a:ext cx="264119" cy="284171"/>
            </a:xfrm>
            <a:prstGeom prst="rect">
              <a:avLst/>
            </a:prstGeom>
            <a:noFill/>
            <a:ln>
              <a:noFill/>
            </a:ln>
          </p:spPr>
          <p:style>
            <a:lnRef idx="1">
              <a:schemeClr val="dk1"/>
            </a:lnRef>
            <a:fillRef idx="3">
              <a:schemeClr val="dk1"/>
            </a:fillRef>
            <a:effectRef idx="2">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350" b="1" i="1" u="none" strike="noStrike" kern="1200" cap="none" spc="0" normalizeH="0" baseline="0" noProof="0">
                  <a:ln>
                    <a:noFill/>
                  </a:ln>
                  <a:solidFill>
                    <a:schemeClr val="accent1"/>
                  </a:solidFill>
                  <a:effectLst/>
                  <a:uLnTx/>
                  <a:uFillTx/>
                  <a:latin typeface="Calibri" panose="020F0502020204030204"/>
                  <a:ea typeface="+mn-ea"/>
                  <a:cs typeface="+mn-cs"/>
                </a:rPr>
                <a:t>4</a:t>
              </a:r>
            </a:p>
          </p:txBody>
        </p:sp>
        <p:sp>
          <p:nvSpPr>
            <p:cNvPr id="55" name="Flecha: curvada hacia abajo 54">
              <a:extLst>
                <a:ext uri="{FF2B5EF4-FFF2-40B4-BE49-F238E27FC236}">
                  <a16:creationId xmlns:a16="http://schemas.microsoft.com/office/drawing/2014/main" id="{23A48FAA-9223-0FF9-E4A2-19421A2FED1E}"/>
                </a:ext>
              </a:extLst>
            </p:cNvPr>
            <p:cNvSpPr/>
            <p:nvPr/>
          </p:nvSpPr>
          <p:spPr>
            <a:xfrm>
              <a:off x="1424245" y="2174208"/>
              <a:ext cx="1497658" cy="458848"/>
            </a:xfrm>
            <a:prstGeom prst="curvedDownArrow">
              <a:avLst/>
            </a:pr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s-MX" sz="1350" b="0" i="0" u="none" strike="noStrike" kern="1200" cap="none" spc="0" normalizeH="0" baseline="0" noProof="0">
                <a:ln>
                  <a:noFill/>
                </a:ln>
                <a:solidFill>
                  <a:schemeClr val="accent1"/>
                </a:solidFill>
                <a:effectLst/>
                <a:uLnTx/>
                <a:uFillTx/>
                <a:latin typeface="Calibri" panose="020F0502020204030204"/>
                <a:ea typeface="+mn-ea"/>
                <a:cs typeface="+mn-cs"/>
              </a:endParaRPr>
            </a:p>
          </p:txBody>
        </p:sp>
        <p:sp>
          <p:nvSpPr>
            <p:cNvPr id="56" name="Flecha: curvada hacia abajo 55">
              <a:extLst>
                <a:ext uri="{FF2B5EF4-FFF2-40B4-BE49-F238E27FC236}">
                  <a16:creationId xmlns:a16="http://schemas.microsoft.com/office/drawing/2014/main" id="{057AD76C-AA5A-3467-2854-A32E70B08E50}"/>
                </a:ext>
              </a:extLst>
            </p:cNvPr>
            <p:cNvSpPr/>
            <p:nvPr/>
          </p:nvSpPr>
          <p:spPr>
            <a:xfrm flipV="1">
              <a:off x="3366198" y="4899008"/>
              <a:ext cx="1484854" cy="383459"/>
            </a:xfrm>
            <a:prstGeom prst="curvedDownArrow">
              <a:avLst>
                <a:gd name="adj1" fmla="val 25000"/>
                <a:gd name="adj2" fmla="val 50000"/>
                <a:gd name="adj3" fmla="val 21544"/>
              </a:avLst>
            </a:pr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350" b="0" i="0" u="none" strike="noStrike" kern="1200" cap="none" spc="0" normalizeH="0" baseline="0" noProof="0">
                <a:ln>
                  <a:noFill/>
                </a:ln>
                <a:solidFill>
                  <a:schemeClr val="accent1"/>
                </a:solidFill>
                <a:effectLst/>
                <a:uLnTx/>
                <a:uFillTx/>
                <a:latin typeface="Calibri" panose="020F0502020204030204"/>
                <a:ea typeface="+mn-ea"/>
                <a:cs typeface="+mn-cs"/>
              </a:endParaRPr>
            </a:p>
          </p:txBody>
        </p:sp>
        <p:sp>
          <p:nvSpPr>
            <p:cNvPr id="57" name="Flecha: curvada hacia abajo 56">
              <a:extLst>
                <a:ext uri="{FF2B5EF4-FFF2-40B4-BE49-F238E27FC236}">
                  <a16:creationId xmlns:a16="http://schemas.microsoft.com/office/drawing/2014/main" id="{081E55FD-A55F-4B62-A1A2-692770716A30}"/>
                </a:ext>
              </a:extLst>
            </p:cNvPr>
            <p:cNvSpPr/>
            <p:nvPr/>
          </p:nvSpPr>
          <p:spPr>
            <a:xfrm>
              <a:off x="5560905" y="2174208"/>
              <a:ext cx="1497658" cy="458848"/>
            </a:xfrm>
            <a:prstGeom prst="curvedDownArrow">
              <a:avLst/>
            </a:pr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350" b="0" i="0" u="none" strike="noStrike" kern="1200" cap="none" spc="0" normalizeH="0" baseline="0" noProof="0">
                <a:ln>
                  <a:noFill/>
                </a:ln>
                <a:solidFill>
                  <a:schemeClr val="accent1"/>
                </a:solidFill>
                <a:effectLst/>
                <a:uLnTx/>
                <a:uFillTx/>
                <a:latin typeface="Calibri" panose="020F0502020204030204"/>
                <a:ea typeface="+mn-ea"/>
                <a:cs typeface="+mn-cs"/>
              </a:endParaRPr>
            </a:p>
          </p:txBody>
        </p:sp>
      </p:grpSp>
      <p:sp>
        <p:nvSpPr>
          <p:cNvPr id="58" name="CuadroTexto 57">
            <a:extLst>
              <a:ext uri="{FF2B5EF4-FFF2-40B4-BE49-F238E27FC236}">
                <a16:creationId xmlns:a16="http://schemas.microsoft.com/office/drawing/2014/main" id="{2A845390-89A5-B0D5-9A0B-73A5B0085B4C}"/>
              </a:ext>
            </a:extLst>
          </p:cNvPr>
          <p:cNvSpPr txBox="1"/>
          <p:nvPr/>
        </p:nvSpPr>
        <p:spPr>
          <a:xfrm>
            <a:off x="1765111" y="5314380"/>
            <a:ext cx="1113641" cy="276999"/>
          </a:xfrm>
          <a:prstGeom prst="rect">
            <a:avLst/>
          </a:prstGeom>
          <a:noFill/>
          <a:ln>
            <a:noFill/>
            <a:prstDash val="sysDot"/>
          </a:ln>
        </p:spPr>
        <p:txBody>
          <a:bodyPr wrap="square" rtlCol="0">
            <a:spAutoFit/>
          </a:bodyPr>
          <a:lstStyle>
            <a:defPPr>
              <a:defRPr lang="es-MX"/>
            </a:defPPr>
            <a:lvl1pPr algn="just">
              <a:defRPr sz="1400" b="1">
                <a:solidFill>
                  <a:srgbClr val="7C0E38"/>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200" b="1" i="0" u="none" strike="noStrike" kern="1200" cap="none" spc="0" normalizeH="0" baseline="0" noProof="0">
                <a:ln>
                  <a:noFill/>
                </a:ln>
                <a:solidFill>
                  <a:schemeClr val="accent1"/>
                </a:solidFill>
                <a:effectLst/>
                <a:uLnTx/>
                <a:uFillTx/>
                <a:latin typeface="Century Gothic" panose="020B0502020202020204" pitchFamily="34" charset="0"/>
                <a:ea typeface="+mn-ea"/>
                <a:cs typeface="+mn-cs"/>
              </a:rPr>
              <a:t>OPL</a:t>
            </a:r>
          </a:p>
        </p:txBody>
      </p:sp>
      <p:sp>
        <p:nvSpPr>
          <p:cNvPr id="59" name="CuadroTexto 58">
            <a:extLst>
              <a:ext uri="{FF2B5EF4-FFF2-40B4-BE49-F238E27FC236}">
                <a16:creationId xmlns:a16="http://schemas.microsoft.com/office/drawing/2014/main" id="{7464EFFE-7CBC-1708-45D0-F19C52209F1C}"/>
              </a:ext>
            </a:extLst>
          </p:cNvPr>
          <p:cNvSpPr txBox="1"/>
          <p:nvPr/>
        </p:nvSpPr>
        <p:spPr>
          <a:xfrm>
            <a:off x="3648952" y="5313518"/>
            <a:ext cx="1196685" cy="276999"/>
          </a:xfrm>
          <a:prstGeom prst="rect">
            <a:avLst/>
          </a:prstGeom>
          <a:noFill/>
          <a:ln>
            <a:noFill/>
            <a:prstDash val="sysDot"/>
          </a:ln>
        </p:spPr>
        <p:txBody>
          <a:bodyPr wrap="square" lIns="91440" tIns="45720" rIns="91440" bIns="45720" rtlCol="0" anchor="t">
            <a:spAutoFit/>
          </a:bodyPr>
          <a:lstStyle>
            <a:defPPr>
              <a:defRPr lang="es-MX"/>
            </a:defPPr>
            <a:lvl1pPr algn="just">
              <a:defRPr sz="1400" b="1">
                <a:solidFill>
                  <a:srgbClr val="7C0E38"/>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MX" sz="1200">
                <a:solidFill>
                  <a:schemeClr val="accent1"/>
                </a:solidFill>
                <a:latin typeface="Century Gothic"/>
              </a:rPr>
              <a:t>Organización</a:t>
            </a:r>
            <a:r>
              <a:rPr kumimoji="0" lang="es-MX" sz="1200" b="1" i="0" u="none" strike="noStrike" kern="1200" cap="none" spc="0" normalizeH="0" baseline="0" noProof="0">
                <a:ln>
                  <a:noFill/>
                </a:ln>
                <a:solidFill>
                  <a:schemeClr val="accent1"/>
                </a:solidFill>
                <a:effectLst/>
                <a:uLnTx/>
                <a:uFillTx/>
                <a:latin typeface="Century Gothic"/>
              </a:rPr>
              <a:t> </a:t>
            </a:r>
          </a:p>
        </p:txBody>
      </p:sp>
      <p:sp>
        <p:nvSpPr>
          <p:cNvPr id="60" name="CuadroTexto 59">
            <a:extLst>
              <a:ext uri="{FF2B5EF4-FFF2-40B4-BE49-F238E27FC236}">
                <a16:creationId xmlns:a16="http://schemas.microsoft.com/office/drawing/2014/main" id="{46345284-2515-603D-DA6D-0418673BB4B0}"/>
              </a:ext>
            </a:extLst>
          </p:cNvPr>
          <p:cNvSpPr txBox="1"/>
          <p:nvPr/>
        </p:nvSpPr>
        <p:spPr>
          <a:xfrm>
            <a:off x="6750602" y="5295457"/>
            <a:ext cx="1081889" cy="276999"/>
          </a:xfrm>
          <a:prstGeom prst="rect">
            <a:avLst/>
          </a:prstGeom>
          <a:noFill/>
          <a:ln>
            <a:noFill/>
            <a:prstDash val="sysDot"/>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200" b="1" i="0" u="none" strike="noStrike" kern="1200" cap="none" spc="0" normalizeH="0" baseline="0" noProof="0">
                <a:ln>
                  <a:noFill/>
                </a:ln>
                <a:solidFill>
                  <a:schemeClr val="accent1"/>
                </a:solidFill>
                <a:effectLst/>
                <a:uLnTx/>
                <a:uFillTx/>
                <a:latin typeface="Century Gothic" panose="020B0502020202020204" pitchFamily="34" charset="0"/>
                <a:ea typeface="+mn-ea"/>
                <a:cs typeface="+mn-cs"/>
              </a:rPr>
              <a:t>Auxiliares</a:t>
            </a:r>
          </a:p>
        </p:txBody>
      </p:sp>
      <p:sp>
        <p:nvSpPr>
          <p:cNvPr id="61" name="CuadroTexto 60">
            <a:extLst>
              <a:ext uri="{FF2B5EF4-FFF2-40B4-BE49-F238E27FC236}">
                <a16:creationId xmlns:a16="http://schemas.microsoft.com/office/drawing/2014/main" id="{FEDF06D0-D20A-66FD-07AB-8683F376DCFD}"/>
              </a:ext>
            </a:extLst>
          </p:cNvPr>
          <p:cNvSpPr txBox="1"/>
          <p:nvPr/>
        </p:nvSpPr>
        <p:spPr>
          <a:xfrm>
            <a:off x="8991534" y="5295011"/>
            <a:ext cx="1196685" cy="276999"/>
          </a:xfrm>
          <a:prstGeom prst="rect">
            <a:avLst/>
          </a:prstGeom>
          <a:noFill/>
          <a:ln>
            <a:noFill/>
            <a:prstDash val="sysDot"/>
          </a:ln>
        </p:spPr>
        <p:txBody>
          <a:bodyPr wrap="square" lIns="91440" tIns="45720" rIns="91440" bIns="45720" rtlCol="0" anchor="t">
            <a:spAutoFit/>
          </a:bodyPr>
          <a:lstStyle>
            <a:defPPr>
              <a:defRPr lang="es-MX"/>
            </a:defPPr>
            <a:lvl1pPr algn="just">
              <a:defRPr sz="1400" b="1">
                <a:solidFill>
                  <a:srgbClr val="7C0E38"/>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MX" sz="1200" dirty="0">
                <a:solidFill>
                  <a:schemeClr val="accent1"/>
                </a:solidFill>
                <a:latin typeface="Century Gothic"/>
              </a:rPr>
              <a:t>Organización</a:t>
            </a:r>
            <a:r>
              <a:rPr kumimoji="0" lang="es-MX" sz="1200" b="1" i="0" u="none" strike="noStrike" kern="1200" cap="none" spc="0" normalizeH="0" baseline="0" noProof="0" dirty="0">
                <a:ln>
                  <a:noFill/>
                </a:ln>
                <a:solidFill>
                  <a:schemeClr val="accent1"/>
                </a:solidFill>
                <a:effectLst/>
                <a:uLnTx/>
                <a:uFillTx/>
                <a:latin typeface="Century Gothic"/>
              </a:rPr>
              <a:t> </a:t>
            </a:r>
          </a:p>
        </p:txBody>
      </p:sp>
      <p:pic>
        <p:nvPicPr>
          <p:cNvPr id="62" name="Picture 2" descr="Gerente dando documento a la jefa para su firma. líder, asistente  masculino, acuerdo. ilustración de dibujos animados | Vector Gratis">
            <a:extLst>
              <a:ext uri="{FF2B5EF4-FFF2-40B4-BE49-F238E27FC236}">
                <a16:creationId xmlns:a16="http://schemas.microsoft.com/office/drawing/2014/main" id="{99695646-610F-D7BB-D8E8-80A6181E89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4844" y="4301802"/>
            <a:ext cx="648215" cy="648215"/>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4">
            <a:extLst>
              <a:ext uri="{FF2B5EF4-FFF2-40B4-BE49-F238E27FC236}">
                <a16:creationId xmlns:a16="http://schemas.microsoft.com/office/drawing/2014/main" id="{F9E8EE42-E9B6-94A2-0821-51473EF50A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40374" y="3272447"/>
            <a:ext cx="934367" cy="905681"/>
          </a:xfrm>
          <a:prstGeom prst="rect">
            <a:avLst/>
          </a:prstGeom>
          <a:noFill/>
          <a:extLst>
            <a:ext uri="{909E8E84-426E-40DD-AFC4-6F175D3DCCD1}">
              <a14:hiddenFill xmlns:a14="http://schemas.microsoft.com/office/drawing/2010/main">
                <a:solidFill>
                  <a:srgbClr val="FFFFFF"/>
                </a:solidFill>
              </a14:hiddenFill>
            </a:ext>
          </a:extLst>
        </p:spPr>
      </p:pic>
      <p:pic>
        <p:nvPicPr>
          <p:cNvPr id="1024" name="Picture 6" descr="INER CPV 2 - Central Electoral">
            <a:extLst>
              <a:ext uri="{FF2B5EF4-FFF2-40B4-BE49-F238E27FC236}">
                <a16:creationId xmlns:a16="http://schemas.microsoft.com/office/drawing/2014/main" id="{77B7D221-3C51-E6AA-C2A3-B5CC6CC78A1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75327" y="4527157"/>
            <a:ext cx="617361" cy="525900"/>
          </a:xfrm>
          <a:prstGeom prst="rect">
            <a:avLst/>
          </a:prstGeom>
          <a:noFill/>
          <a:extLst>
            <a:ext uri="{909E8E84-426E-40DD-AFC4-6F175D3DCCD1}">
              <a14:hiddenFill xmlns:a14="http://schemas.microsoft.com/office/drawing/2010/main">
                <a:solidFill>
                  <a:srgbClr val="FFFFFF"/>
                </a:solidFill>
              </a14:hiddenFill>
            </a:ext>
          </a:extLst>
        </p:spPr>
      </p:pic>
      <p:pic>
        <p:nvPicPr>
          <p:cNvPr id="1025" name="Picture 8" descr="Imágenes de Gestion Archivos - Descarga gratuita en Freepik">
            <a:extLst>
              <a:ext uri="{FF2B5EF4-FFF2-40B4-BE49-F238E27FC236}">
                <a16:creationId xmlns:a16="http://schemas.microsoft.com/office/drawing/2014/main" id="{52FE6B3B-D664-399E-7956-FD1D68D4818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8991472" y="3254760"/>
            <a:ext cx="970383" cy="646405"/>
          </a:xfrm>
          <a:prstGeom prst="rect">
            <a:avLst/>
          </a:prstGeom>
          <a:noFill/>
          <a:extLst>
            <a:ext uri="{909E8E84-426E-40DD-AFC4-6F175D3DCCD1}">
              <a14:hiddenFill xmlns:a14="http://schemas.microsoft.com/office/drawing/2010/main">
                <a:solidFill>
                  <a:srgbClr val="FFFFFF"/>
                </a:solidFill>
              </a14:hiddenFill>
            </a:ext>
          </a:extLst>
        </p:spPr>
      </p:pic>
      <p:pic>
        <p:nvPicPr>
          <p:cNvPr id="1027" name="Imagen 1026" descr="Imagen que contiene Gráfico&#10;&#10;El contenido generado por inteligencia artificial puede ser incorrecto.">
            <a:extLst>
              <a:ext uri="{FF2B5EF4-FFF2-40B4-BE49-F238E27FC236}">
                <a16:creationId xmlns:a16="http://schemas.microsoft.com/office/drawing/2014/main" id="{99CDAD01-3010-1563-D859-D0320C2BCD6B}"/>
              </a:ext>
            </a:extLst>
          </p:cNvPr>
          <p:cNvPicPr>
            <a:picLocks noChangeAspect="1"/>
          </p:cNvPicPr>
          <p:nvPr/>
        </p:nvPicPr>
        <p:blipFill>
          <a:blip r:embed="rId7"/>
          <a:srcRect l="7052" t="1421" r="7334" b="1829"/>
          <a:stretch/>
        </p:blipFill>
        <p:spPr>
          <a:xfrm>
            <a:off x="6562432" y="4625660"/>
            <a:ext cx="381392" cy="402172"/>
          </a:xfrm>
          <a:prstGeom prst="rect">
            <a:avLst/>
          </a:prstGeom>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118037898"/>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14">
            <a:extLst>
              <a:ext uri="{FF2B5EF4-FFF2-40B4-BE49-F238E27FC236}">
                <a16:creationId xmlns:a16="http://schemas.microsoft.com/office/drawing/2014/main" id="{DD2BF687-1192-428F-8B16-EF8D7B3E5300}"/>
              </a:ext>
            </a:extLst>
          </p:cNvPr>
          <p:cNvSpPr txBox="1"/>
          <p:nvPr/>
        </p:nvSpPr>
        <p:spPr>
          <a:xfrm>
            <a:off x="1865386" y="1935393"/>
            <a:ext cx="4428000" cy="1631216"/>
          </a:xfrm>
          <a:prstGeom prst="rect">
            <a:avLst/>
          </a:prstGeom>
          <a:noFill/>
        </p:spPr>
        <p:txBody>
          <a:bodyPr wrap="square" anchor="ctr">
            <a:spAutoFit/>
          </a:bodyPr>
          <a:lst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just">
              <a:spcAft>
                <a:spcPts val="600"/>
              </a:spcAft>
            </a:pPr>
            <a:r>
              <a:rPr lang="es-MX" sz="1600" b="1">
                <a:solidFill>
                  <a:srgbClr val="5A3A72"/>
                </a:solidFill>
                <a:latin typeface="Century Gothic"/>
              </a:rPr>
              <a:t>1. Nombre.</a:t>
            </a:r>
          </a:p>
          <a:p>
            <a:pPr algn="just">
              <a:spcAft>
                <a:spcPts val="600"/>
              </a:spcAft>
            </a:pPr>
            <a:r>
              <a:rPr lang="es-MX" sz="1600" b="1">
                <a:solidFill>
                  <a:srgbClr val="5A3A72"/>
                </a:solidFill>
                <a:latin typeface="Century Gothic"/>
              </a:rPr>
              <a:t>2. Apellido Paterno.</a:t>
            </a:r>
          </a:p>
          <a:p>
            <a:pPr algn="just">
              <a:spcAft>
                <a:spcPts val="600"/>
              </a:spcAft>
            </a:pPr>
            <a:r>
              <a:rPr lang="es-MX" sz="1600" b="1">
                <a:solidFill>
                  <a:srgbClr val="5A3A72"/>
                </a:solidFill>
                <a:latin typeface="Century Gothic"/>
              </a:rPr>
              <a:t>3. Apellido Materno.</a:t>
            </a:r>
          </a:p>
          <a:p>
            <a:pPr algn="just">
              <a:spcAft>
                <a:spcPts val="600"/>
              </a:spcAft>
            </a:pPr>
            <a:r>
              <a:rPr lang="es-MX" sz="1600" b="1">
                <a:solidFill>
                  <a:srgbClr val="5A3A72"/>
                </a:solidFill>
                <a:latin typeface="Century Gothic"/>
              </a:rPr>
              <a:t>4. Teléfono Móvil.</a:t>
            </a:r>
          </a:p>
          <a:p>
            <a:pPr algn="just">
              <a:spcAft>
                <a:spcPts val="600"/>
              </a:spcAft>
            </a:pPr>
            <a:r>
              <a:rPr lang="es-MX" sz="1600" b="1">
                <a:solidFill>
                  <a:srgbClr val="5A3A72"/>
                </a:solidFill>
                <a:latin typeface="Century Gothic"/>
              </a:rPr>
              <a:t>5. CURP (opcional).</a:t>
            </a:r>
          </a:p>
        </p:txBody>
      </p:sp>
      <p:sp>
        <p:nvSpPr>
          <p:cNvPr id="8" name="CuadroTexto 7">
            <a:extLst>
              <a:ext uri="{FF2B5EF4-FFF2-40B4-BE49-F238E27FC236}">
                <a16:creationId xmlns:a16="http://schemas.microsoft.com/office/drawing/2014/main" id="{1E25420E-30FD-4F19-AC20-092C7184F856}"/>
              </a:ext>
            </a:extLst>
          </p:cNvPr>
          <p:cNvSpPr txBox="1"/>
          <p:nvPr/>
        </p:nvSpPr>
        <p:spPr>
          <a:xfrm>
            <a:off x="5810021" y="1935393"/>
            <a:ext cx="4428000" cy="1631216"/>
          </a:xfrm>
          <a:prstGeom prst="rect">
            <a:avLst/>
          </a:prstGeom>
          <a:noFill/>
        </p:spPr>
        <p:txBody>
          <a:bodyPr wrap="square" lIns="91440" tIns="45720" rIns="91440" bIns="45720" anchor="ctr">
            <a:spAutoFit/>
          </a:bodyPr>
          <a:lst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just">
              <a:spcAft>
                <a:spcPts val="600"/>
              </a:spcAft>
            </a:pPr>
            <a:r>
              <a:rPr lang="es-MX" sz="1600" b="1">
                <a:solidFill>
                  <a:srgbClr val="5A3A72"/>
                </a:solidFill>
                <a:latin typeface="Century Gothic"/>
              </a:rPr>
              <a:t>6. Zona de referencia (opcional).</a:t>
            </a:r>
          </a:p>
          <a:p>
            <a:pPr algn="just">
              <a:spcAft>
                <a:spcPts val="600"/>
              </a:spcAft>
            </a:pPr>
            <a:r>
              <a:rPr lang="es-MX" sz="1600" b="1">
                <a:solidFill>
                  <a:srgbClr val="5A3A72"/>
                </a:solidFill>
                <a:latin typeface="Century Gothic"/>
              </a:rPr>
              <a:t>7. Tipo de cuenta (Google o </a:t>
            </a:r>
            <a:r>
              <a:rPr lang="es-MX" sz="1600" b="1" i="0">
                <a:solidFill>
                  <a:srgbClr val="5A3A72"/>
                </a:solidFill>
                <a:effectLst/>
                <a:latin typeface="Arial"/>
                <a:cs typeface="Arial"/>
              </a:rPr>
              <a:t>𝕏</a:t>
            </a:r>
            <a:r>
              <a:rPr lang="es-MX" sz="1600" b="1">
                <a:solidFill>
                  <a:srgbClr val="5A3A72"/>
                </a:solidFill>
                <a:latin typeface="Century Gothic"/>
              </a:rPr>
              <a:t>).</a:t>
            </a:r>
          </a:p>
          <a:p>
            <a:pPr algn="just">
              <a:spcAft>
                <a:spcPts val="600"/>
              </a:spcAft>
            </a:pPr>
            <a:r>
              <a:rPr lang="es-MX" sz="1600" b="1">
                <a:solidFill>
                  <a:srgbClr val="5A3A72"/>
                </a:solidFill>
                <a:latin typeface="Century Gothic"/>
              </a:rPr>
              <a:t>8. Fecha de Nacimiento.</a:t>
            </a:r>
          </a:p>
          <a:p>
            <a:pPr algn="just">
              <a:spcAft>
                <a:spcPts val="600"/>
              </a:spcAft>
            </a:pPr>
            <a:r>
              <a:rPr lang="es-MX" sz="1600" b="1">
                <a:solidFill>
                  <a:srgbClr val="5A3A72"/>
                </a:solidFill>
                <a:latin typeface="Century Gothic"/>
              </a:rPr>
              <a:t>9. Correo electrónico (única por auxiliar).</a:t>
            </a:r>
          </a:p>
          <a:p>
            <a:pPr algn="just">
              <a:spcAft>
                <a:spcPts val="600"/>
              </a:spcAft>
            </a:pPr>
            <a:r>
              <a:rPr lang="es-MX" sz="1600" b="1">
                <a:solidFill>
                  <a:srgbClr val="5A3A72"/>
                </a:solidFill>
                <a:latin typeface="Century Gothic"/>
              </a:rPr>
              <a:t>10. Clave de Elector.</a:t>
            </a:r>
          </a:p>
        </p:txBody>
      </p:sp>
      <p:sp>
        <p:nvSpPr>
          <p:cNvPr id="10" name="Título 3">
            <a:extLst>
              <a:ext uri="{FF2B5EF4-FFF2-40B4-BE49-F238E27FC236}">
                <a16:creationId xmlns:a16="http://schemas.microsoft.com/office/drawing/2014/main" id="{14184C96-F4D8-43CA-8BAA-2B5D13AAB713}"/>
              </a:ext>
            </a:extLst>
          </p:cNvPr>
          <p:cNvSpPr>
            <a:spLocks noGrp="1"/>
          </p:cNvSpPr>
          <p:nvPr>
            <p:ph type="title"/>
          </p:nvPr>
        </p:nvSpPr>
        <p:spPr>
          <a:xfrm>
            <a:off x="1194383" y="266276"/>
            <a:ext cx="9884434" cy="613973"/>
          </a:xfrm>
        </p:spPr>
        <p:txBody>
          <a:bodyPr>
            <a:noAutofit/>
          </a:bodyPr>
          <a:lstStyle/>
          <a:p>
            <a:r>
              <a:rPr lang="es-MX"/>
              <a:t>Portal Web Solicitante – Registro Auxiliares</a:t>
            </a:r>
          </a:p>
        </p:txBody>
      </p:sp>
      <p:sp>
        <p:nvSpPr>
          <p:cNvPr id="2" name="Marcador de número de diapositiva 1">
            <a:extLst>
              <a:ext uri="{FF2B5EF4-FFF2-40B4-BE49-F238E27FC236}">
                <a16:creationId xmlns:a16="http://schemas.microsoft.com/office/drawing/2014/main" id="{E7D986B4-795E-27B4-38E2-B65DD4D93A5E}"/>
              </a:ext>
            </a:extLst>
          </p:cNvPr>
          <p:cNvSpPr>
            <a:spLocks noGrp="1"/>
          </p:cNvSpPr>
          <p:nvPr>
            <p:ph type="sldNum" sz="quarter" idx="4"/>
          </p:nvPr>
        </p:nvSpPr>
        <p:spPr>
          <a:xfrm>
            <a:off x="8610600" y="6618913"/>
            <a:ext cx="2743200" cy="184559"/>
          </a:xfrm>
        </p:spPr>
        <p:txBody>
          <a:bodyPr/>
          <a:lstStyle/>
          <a:p>
            <a:fld id="{48F63A3B-78C7-47BE-AE5E-E10140E04643}" type="slidenum">
              <a:rPr lang="en-US" smtClean="0"/>
              <a:pPr/>
              <a:t>6</a:t>
            </a:fld>
            <a:endParaRPr lang="en-US"/>
          </a:p>
        </p:txBody>
      </p:sp>
      <p:sp>
        <p:nvSpPr>
          <p:cNvPr id="5" name="Marcador de contenido 1">
            <a:extLst>
              <a:ext uri="{FF2B5EF4-FFF2-40B4-BE49-F238E27FC236}">
                <a16:creationId xmlns:a16="http://schemas.microsoft.com/office/drawing/2014/main" id="{56A837AE-FE42-27F7-7D55-DB7043D697DE}"/>
              </a:ext>
            </a:extLst>
          </p:cNvPr>
          <p:cNvSpPr>
            <a:spLocks noGrp="1"/>
          </p:cNvSpPr>
          <p:nvPr>
            <p:ph idx="4294967295"/>
          </p:nvPr>
        </p:nvSpPr>
        <p:spPr>
          <a:xfrm>
            <a:off x="838200" y="1100138"/>
            <a:ext cx="10515600" cy="707887"/>
          </a:xfrm>
        </p:spPr>
        <p:txBody>
          <a:bodyPr>
            <a:normAutofit lnSpcReduction="10000"/>
          </a:bodyPr>
          <a:lstStyle/>
          <a:p>
            <a:pPr marL="0" indent="0" algn="just">
              <a:spcAft>
                <a:spcPts val="600"/>
              </a:spcAft>
              <a:buNone/>
            </a:pPr>
            <a:r>
              <a:rPr lang="es-MX" sz="1600">
                <a:solidFill>
                  <a:srgbClr val="641345"/>
                </a:solidFill>
                <a:latin typeface="Century Gothic"/>
              </a:rPr>
              <a:t>Las personas </a:t>
            </a:r>
            <a:r>
              <a:rPr lang="es-MX" sz="1600" b="1">
                <a:solidFill>
                  <a:srgbClr val="5A3A72"/>
                </a:solidFill>
              </a:rPr>
              <a:t>Au</a:t>
            </a:r>
            <a:r>
              <a:rPr lang="es-MX" sz="1600" b="1">
                <a:solidFill>
                  <a:srgbClr val="5A3A72"/>
                </a:solidFill>
                <a:latin typeface="Century Gothic"/>
              </a:rPr>
              <a:t>xiliares deberán ser mayores de edad y contar con una Credencial para Votar</a:t>
            </a:r>
            <a:r>
              <a:rPr lang="es-MX" sz="1600">
                <a:solidFill>
                  <a:srgbClr val="641345"/>
                </a:solidFill>
                <a:latin typeface="Century Gothic"/>
              </a:rPr>
              <a:t>, asimismo deberán estar con una </a:t>
            </a:r>
            <a:r>
              <a:rPr lang="es-MX" sz="1600" b="1">
                <a:solidFill>
                  <a:srgbClr val="5A3A72"/>
                </a:solidFill>
                <a:latin typeface="Century Gothic"/>
              </a:rPr>
              <a:t>situación registral de “en Padrón”</a:t>
            </a:r>
            <a:r>
              <a:rPr lang="es-MX" sz="1600">
                <a:solidFill>
                  <a:srgbClr val="641345"/>
                </a:solidFill>
                <a:latin typeface="Century Gothic"/>
              </a:rPr>
              <a:t>, para lo cual deberán de registrase la siguiente información:</a:t>
            </a:r>
          </a:p>
        </p:txBody>
      </p:sp>
      <p:pic>
        <p:nvPicPr>
          <p:cNvPr id="22" name="Imagen 21">
            <a:extLst>
              <a:ext uri="{FF2B5EF4-FFF2-40B4-BE49-F238E27FC236}">
                <a16:creationId xmlns:a16="http://schemas.microsoft.com/office/drawing/2014/main" id="{1DF81D14-A3A8-9DCD-11EC-BE91C3A0B8D1}"/>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4700"/>
                    </a14:imgEffect>
                  </a14:imgLayer>
                </a14:imgProps>
              </a:ext>
            </a:extLst>
          </a:blip>
          <a:stretch>
            <a:fillRect/>
          </a:stretch>
        </p:blipFill>
        <p:spPr>
          <a:xfrm rot="15590503" flipV="1">
            <a:off x="7509405" y="4504153"/>
            <a:ext cx="616331" cy="973451"/>
          </a:xfrm>
          <a:prstGeom prst="rect">
            <a:avLst/>
          </a:prstGeom>
        </p:spPr>
      </p:pic>
      <p:grpSp>
        <p:nvGrpSpPr>
          <p:cNvPr id="28" name="Grupo 27">
            <a:extLst>
              <a:ext uri="{FF2B5EF4-FFF2-40B4-BE49-F238E27FC236}">
                <a16:creationId xmlns:a16="http://schemas.microsoft.com/office/drawing/2014/main" id="{6003BC8E-FD99-AD60-E98F-17A30EC834DB}"/>
              </a:ext>
            </a:extLst>
          </p:cNvPr>
          <p:cNvGrpSpPr/>
          <p:nvPr/>
        </p:nvGrpSpPr>
        <p:grpSpPr>
          <a:xfrm>
            <a:off x="1708867" y="3868377"/>
            <a:ext cx="2097757" cy="2245003"/>
            <a:chOff x="1741495" y="3997994"/>
            <a:chExt cx="2097757" cy="2245003"/>
          </a:xfrm>
        </p:grpSpPr>
        <p:sp>
          <p:nvSpPr>
            <p:cNvPr id="15" name="CuadroTexto 14">
              <a:extLst>
                <a:ext uri="{FF2B5EF4-FFF2-40B4-BE49-F238E27FC236}">
                  <a16:creationId xmlns:a16="http://schemas.microsoft.com/office/drawing/2014/main" id="{EFA70C14-0DA7-DA62-5377-E606F34561A3}"/>
                </a:ext>
              </a:extLst>
            </p:cNvPr>
            <p:cNvSpPr txBox="1"/>
            <p:nvPr/>
          </p:nvSpPr>
          <p:spPr>
            <a:xfrm>
              <a:off x="1741495" y="5688999"/>
              <a:ext cx="2097757" cy="553998"/>
            </a:xfrm>
            <a:prstGeom prst="rect">
              <a:avLst/>
            </a:prstGeom>
            <a:noFill/>
          </p:spPr>
          <p:txBody>
            <a:bodyPr wrap="square" lIns="91440" tIns="45720" rIns="91440" bIns="45720" rtlCol="0" anchor="ctr">
              <a:spAutoFit/>
            </a:bodyPr>
            <a:lstStyle/>
            <a:p>
              <a:pPr algn="just"/>
              <a:r>
                <a:rPr lang="es-MX" sz="1000">
                  <a:solidFill>
                    <a:srgbClr val="5A3A72"/>
                  </a:solidFill>
                  <a:latin typeface="Century Gothic"/>
                  <a:ea typeface="ＭＳ Ｐゴシック"/>
                  <a:cs typeface="Century Gothic"/>
                </a:rPr>
                <a:t>Los Auxiliares entregan a la Organización sus datos para ser Auxiliares (FURA). </a:t>
              </a:r>
            </a:p>
          </p:txBody>
        </p:sp>
        <p:pic>
          <p:nvPicPr>
            <p:cNvPr id="4" name="Imagen 3">
              <a:extLst>
                <a:ext uri="{FF2B5EF4-FFF2-40B4-BE49-F238E27FC236}">
                  <a16:creationId xmlns:a16="http://schemas.microsoft.com/office/drawing/2014/main" id="{D2CC2F4C-17A4-3293-519E-B14149F9330A}"/>
                </a:ext>
              </a:extLst>
            </p:cNvPr>
            <p:cNvPicPr>
              <a:picLocks noChangeAspect="1"/>
            </p:cNvPicPr>
            <p:nvPr/>
          </p:nvPicPr>
          <p:blipFill rotWithShape="1">
            <a:blip r:embed="rId4">
              <a:extLst>
                <a:ext uri="{28A0092B-C50C-407E-A947-70E740481C1C}">
                  <a14:useLocalDpi xmlns:a14="http://schemas.microsoft.com/office/drawing/2010/main" val="0"/>
                </a:ext>
              </a:extLst>
            </a:blip>
            <a:srcRect l="58303" t="-12610" r="11926" b="49293"/>
            <a:stretch/>
          </p:blipFill>
          <p:spPr>
            <a:xfrm>
              <a:off x="2016373" y="3997994"/>
              <a:ext cx="1548000" cy="1548000"/>
            </a:xfrm>
            <a:prstGeom prst="ellipse">
              <a:avLst/>
            </a:prstGeom>
            <a:ln w="19050" cap="rnd">
              <a:solidFill>
                <a:schemeClr val="accent1"/>
              </a:solidFill>
            </a:ln>
            <a:effectLst/>
            <a:scene3d>
              <a:camera prst="orthographicFront"/>
              <a:lightRig rig="contrasting" dir="t">
                <a:rot lat="0" lon="0" rev="3000000"/>
              </a:lightRig>
            </a:scene3d>
            <a:sp3d contourW="7620">
              <a:bevelT w="95250" h="31750"/>
              <a:contourClr>
                <a:srgbClr val="333333"/>
              </a:contourClr>
            </a:sp3d>
          </p:spPr>
        </p:pic>
      </p:grpSp>
      <p:grpSp>
        <p:nvGrpSpPr>
          <p:cNvPr id="29" name="Grupo 28">
            <a:extLst>
              <a:ext uri="{FF2B5EF4-FFF2-40B4-BE49-F238E27FC236}">
                <a16:creationId xmlns:a16="http://schemas.microsoft.com/office/drawing/2014/main" id="{FE2AF06B-4C23-789F-41BD-A709AC5FDA7B}"/>
              </a:ext>
            </a:extLst>
          </p:cNvPr>
          <p:cNvGrpSpPr/>
          <p:nvPr/>
        </p:nvGrpSpPr>
        <p:grpSpPr>
          <a:xfrm>
            <a:off x="4942233" y="3829905"/>
            <a:ext cx="2307533" cy="2321947"/>
            <a:chOff x="4981243" y="3997994"/>
            <a:chExt cx="2307533" cy="2321947"/>
          </a:xfrm>
        </p:grpSpPr>
        <p:sp>
          <p:nvSpPr>
            <p:cNvPr id="19" name="CuadroTexto 18">
              <a:extLst>
                <a:ext uri="{FF2B5EF4-FFF2-40B4-BE49-F238E27FC236}">
                  <a16:creationId xmlns:a16="http://schemas.microsoft.com/office/drawing/2014/main" id="{41101D0C-2C10-9BF4-C328-7F862BF008B5}"/>
                </a:ext>
              </a:extLst>
            </p:cNvPr>
            <p:cNvSpPr txBox="1"/>
            <p:nvPr/>
          </p:nvSpPr>
          <p:spPr>
            <a:xfrm>
              <a:off x="4981243" y="5765943"/>
              <a:ext cx="2307533" cy="553998"/>
            </a:xfrm>
            <a:prstGeom prst="rect">
              <a:avLst/>
            </a:prstGeom>
            <a:noFill/>
          </p:spPr>
          <p:txBody>
            <a:bodyPr wrap="square" lIns="91440" tIns="45720" rIns="91440" bIns="45720" rtlCol="0" anchor="ctr">
              <a:spAutoFit/>
            </a:bodyPr>
            <a:lstStyle/>
            <a:p>
              <a:pPr algn="just"/>
              <a:r>
                <a:rPr lang="es-MX" sz="1000">
                  <a:solidFill>
                    <a:srgbClr val="5A3A72"/>
                  </a:solidFill>
                  <a:latin typeface="Century Gothic"/>
                  <a:ea typeface="ＭＳ Ｐゴシック"/>
                  <a:cs typeface="Century Gothic"/>
                </a:rPr>
                <a:t>La Organización registra los datos los datos de las personas Auxiliares en el portal web</a:t>
              </a:r>
            </a:p>
          </p:txBody>
        </p:sp>
        <p:pic>
          <p:nvPicPr>
            <p:cNvPr id="16" name="Imagen 15">
              <a:extLst>
                <a:ext uri="{FF2B5EF4-FFF2-40B4-BE49-F238E27FC236}">
                  <a16:creationId xmlns:a16="http://schemas.microsoft.com/office/drawing/2014/main" id="{935E635E-A6CC-A957-3251-7C93962CC07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24955" y="3997994"/>
              <a:ext cx="1820109" cy="1548000"/>
            </a:xfrm>
            <a:prstGeom prst="rect">
              <a:avLst/>
            </a:prstGeom>
            <a:effectLst>
              <a:outerShdw blurRad="76200" dir="13500000" sy="23000" kx="1200000" algn="br" rotWithShape="0">
                <a:prstClr val="black">
                  <a:alpha val="20000"/>
                </a:prstClr>
              </a:outerShdw>
            </a:effectLst>
          </p:spPr>
        </p:pic>
      </p:grpSp>
      <p:grpSp>
        <p:nvGrpSpPr>
          <p:cNvPr id="30" name="Grupo 29">
            <a:extLst>
              <a:ext uri="{FF2B5EF4-FFF2-40B4-BE49-F238E27FC236}">
                <a16:creationId xmlns:a16="http://schemas.microsoft.com/office/drawing/2014/main" id="{1802BA12-5F84-A824-8AA7-A3E4F55F007C}"/>
              </a:ext>
            </a:extLst>
          </p:cNvPr>
          <p:cNvGrpSpPr/>
          <p:nvPr/>
        </p:nvGrpSpPr>
        <p:grpSpPr>
          <a:xfrm>
            <a:off x="8385377" y="3781553"/>
            <a:ext cx="2097757" cy="2418650"/>
            <a:chOff x="8418005" y="3978235"/>
            <a:chExt cx="2097757" cy="2418650"/>
          </a:xfrm>
        </p:grpSpPr>
        <p:sp>
          <p:nvSpPr>
            <p:cNvPr id="20" name="CuadroTexto 19">
              <a:extLst>
                <a:ext uri="{FF2B5EF4-FFF2-40B4-BE49-F238E27FC236}">
                  <a16:creationId xmlns:a16="http://schemas.microsoft.com/office/drawing/2014/main" id="{5132DA5C-F0A8-0A86-D15D-73B86BDCE62F}"/>
                </a:ext>
              </a:extLst>
            </p:cNvPr>
            <p:cNvSpPr txBox="1"/>
            <p:nvPr/>
          </p:nvSpPr>
          <p:spPr>
            <a:xfrm>
              <a:off x="8418005" y="5688999"/>
              <a:ext cx="2097757" cy="707886"/>
            </a:xfrm>
            <a:prstGeom prst="rect">
              <a:avLst/>
            </a:prstGeom>
            <a:noFill/>
          </p:spPr>
          <p:txBody>
            <a:bodyPr wrap="square" lIns="91440" tIns="45720" rIns="91440" bIns="45720" rtlCol="0" anchor="ctr">
              <a:spAutoFit/>
            </a:bodyPr>
            <a:lstStyle/>
            <a:p>
              <a:pPr algn="just"/>
              <a:r>
                <a:rPr lang="es-MX" sz="1000">
                  <a:solidFill>
                    <a:srgbClr val="5A3A72"/>
                  </a:solidFill>
                  <a:latin typeface="Century Gothic"/>
                  <a:ea typeface="ＭＳ Ｐゴシック"/>
                  <a:cs typeface="Century Gothic"/>
                </a:rPr>
                <a:t>Las personas auxiliares reciben en su correo electrónico la notificación de que han sido registrados.</a:t>
              </a:r>
            </a:p>
          </p:txBody>
        </p:sp>
        <p:grpSp>
          <p:nvGrpSpPr>
            <p:cNvPr id="27" name="Grupo 26">
              <a:extLst>
                <a:ext uri="{FF2B5EF4-FFF2-40B4-BE49-F238E27FC236}">
                  <a16:creationId xmlns:a16="http://schemas.microsoft.com/office/drawing/2014/main" id="{FB1B796A-68E0-D256-1537-06BBF7F25752}"/>
                </a:ext>
              </a:extLst>
            </p:cNvPr>
            <p:cNvGrpSpPr/>
            <p:nvPr/>
          </p:nvGrpSpPr>
          <p:grpSpPr>
            <a:xfrm>
              <a:off x="8539721" y="3978235"/>
              <a:ext cx="1854325" cy="1567759"/>
              <a:chOff x="8418005" y="3888601"/>
              <a:chExt cx="1854325" cy="1567759"/>
            </a:xfrm>
          </p:grpSpPr>
          <p:pic>
            <p:nvPicPr>
              <p:cNvPr id="12" name="Imagen 11">
                <a:extLst>
                  <a:ext uri="{FF2B5EF4-FFF2-40B4-BE49-F238E27FC236}">
                    <a16:creationId xmlns:a16="http://schemas.microsoft.com/office/drawing/2014/main" id="{1854035E-3491-714E-81DC-6933B3E57B65}"/>
                  </a:ext>
                </a:extLst>
              </p:cNvPr>
              <p:cNvPicPr>
                <a:picLocks noChangeAspect="1"/>
              </p:cNvPicPr>
              <p:nvPr/>
            </p:nvPicPr>
            <p:blipFill rotWithShape="1">
              <a:blip r:embed="rId4">
                <a:extLst>
                  <a:ext uri="{28A0092B-C50C-407E-A947-70E740481C1C}">
                    <a14:useLocalDpi xmlns:a14="http://schemas.microsoft.com/office/drawing/2010/main" val="0"/>
                  </a:ext>
                </a:extLst>
              </a:blip>
              <a:srcRect l="58303" t="-12610" r="11926" b="49293"/>
              <a:stretch/>
            </p:blipFill>
            <p:spPr>
              <a:xfrm>
                <a:off x="8724330" y="3888601"/>
                <a:ext cx="1548000" cy="1548000"/>
              </a:xfrm>
              <a:prstGeom prst="ellipse">
                <a:avLst/>
              </a:prstGeom>
              <a:ln w="19050" cap="rnd">
                <a:solidFill>
                  <a:schemeClr val="accent1"/>
                </a:solidFill>
              </a:ln>
              <a:effectLst/>
              <a:scene3d>
                <a:camera prst="orthographicFront"/>
                <a:lightRig rig="contrasting" dir="t">
                  <a:rot lat="0" lon="0" rev="3000000"/>
                </a:lightRig>
              </a:scene3d>
              <a:sp3d contourW="7620">
                <a:bevelT w="95250" h="31750"/>
                <a:contourClr>
                  <a:srgbClr val="333333"/>
                </a:contourClr>
              </a:sp3d>
            </p:spPr>
          </p:pic>
          <p:pic>
            <p:nvPicPr>
              <p:cNvPr id="26" name="Imagen 25">
                <a:extLst>
                  <a:ext uri="{FF2B5EF4-FFF2-40B4-BE49-F238E27FC236}">
                    <a16:creationId xmlns:a16="http://schemas.microsoft.com/office/drawing/2014/main" id="{FC381195-2DA8-A699-A1AF-B76B5861E0D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18005" y="4748474"/>
                <a:ext cx="707886" cy="707886"/>
              </a:xfrm>
              <a:prstGeom prst="rect">
                <a:avLst/>
              </a:prstGeom>
              <a:effectLst>
                <a:glow rad="139700">
                  <a:schemeClr val="bg1">
                    <a:alpha val="76000"/>
                  </a:schemeClr>
                </a:glow>
              </a:effectLst>
            </p:spPr>
          </p:pic>
        </p:grpSp>
      </p:grpSp>
      <p:pic>
        <p:nvPicPr>
          <p:cNvPr id="31" name="Imagen 30">
            <a:extLst>
              <a:ext uri="{FF2B5EF4-FFF2-40B4-BE49-F238E27FC236}">
                <a16:creationId xmlns:a16="http://schemas.microsoft.com/office/drawing/2014/main" id="{A2997D26-FAA6-43DD-F938-5B1AA4961CCE}"/>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4700"/>
                    </a14:imgEffect>
                  </a14:imgLayer>
                </a14:imgProps>
              </a:ext>
            </a:extLst>
          </a:blip>
          <a:stretch>
            <a:fillRect/>
          </a:stretch>
        </p:blipFill>
        <p:spPr>
          <a:xfrm rot="15590503" flipV="1">
            <a:off x="4066263" y="4504153"/>
            <a:ext cx="616331" cy="973451"/>
          </a:xfrm>
          <a:prstGeom prst="rect">
            <a:avLst/>
          </a:prstGeom>
        </p:spPr>
      </p:pic>
    </p:spTree>
    <p:extLst>
      <p:ext uri="{BB962C8B-B14F-4D97-AF65-F5344CB8AC3E}">
        <p14:creationId xmlns:p14="http://schemas.microsoft.com/office/powerpoint/2010/main" val="3591571734"/>
      </p:ext>
    </p:extLst>
  </p:cSld>
  <p:clrMapOvr>
    <a:masterClrMapping/>
  </p:clrMapOvr>
  <p:transition spd="slow">
    <p:push dir="u"/>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FB80672A-2404-6737-CCED-69827B263F9E}"/>
              </a:ext>
            </a:extLst>
          </p:cNvPr>
          <p:cNvSpPr>
            <a:spLocks noGrp="1"/>
          </p:cNvSpPr>
          <p:nvPr>
            <p:ph type="title"/>
          </p:nvPr>
        </p:nvSpPr>
        <p:spPr>
          <a:xfrm>
            <a:off x="1194383" y="266276"/>
            <a:ext cx="9884434" cy="613973"/>
          </a:xfrm>
        </p:spPr>
        <p:txBody>
          <a:bodyPr vert="horz" lIns="91440" tIns="45720" rIns="91440" bIns="45720" rtlCol="0" anchor="ctr">
            <a:normAutofit/>
          </a:bodyPr>
          <a:lstStyle/>
          <a:p>
            <a:r>
              <a:rPr lang="en-US" sz="2200" b="1" kern="1200"/>
              <a:t>Recomendaciones en Materia de Protección de Datos Personales</a:t>
            </a:r>
          </a:p>
        </p:txBody>
      </p:sp>
      <p:graphicFrame>
        <p:nvGraphicFramePr>
          <p:cNvPr id="17" name="CuadroTexto 8">
            <a:extLst>
              <a:ext uri="{FF2B5EF4-FFF2-40B4-BE49-F238E27FC236}">
                <a16:creationId xmlns:a16="http://schemas.microsoft.com/office/drawing/2014/main" id="{240992F7-309F-72FF-73E3-53989FFAAFEC}"/>
              </a:ext>
            </a:extLst>
          </p:cNvPr>
          <p:cNvGraphicFramePr/>
          <p:nvPr>
            <p:extLst>
              <p:ext uri="{D42A27DB-BD31-4B8C-83A1-F6EECF244321}">
                <p14:modId xmlns:p14="http://schemas.microsoft.com/office/powerpoint/2010/main" val="3591747358"/>
              </p:ext>
            </p:extLst>
          </p:nvPr>
        </p:nvGraphicFramePr>
        <p:xfrm>
          <a:off x="1080248" y="1100139"/>
          <a:ext cx="10515600" cy="50768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 name="Imagen 7">
            <a:extLst>
              <a:ext uri="{FF2B5EF4-FFF2-40B4-BE49-F238E27FC236}">
                <a16:creationId xmlns:a16="http://schemas.microsoft.com/office/drawing/2014/main" id="{4B311471-F96C-F851-246E-8B2B77DB5E4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1180" y="4303059"/>
            <a:ext cx="2161498" cy="2020022"/>
          </a:xfrm>
          <a:prstGeom prst="rect">
            <a:avLst/>
          </a:prstGeom>
        </p:spPr>
      </p:pic>
    </p:spTree>
    <p:extLst>
      <p:ext uri="{BB962C8B-B14F-4D97-AF65-F5344CB8AC3E}">
        <p14:creationId xmlns:p14="http://schemas.microsoft.com/office/powerpoint/2010/main" val="2498483483"/>
      </p:ext>
    </p:extLst>
  </p:cSld>
  <p:clrMapOvr>
    <a:masterClrMapping/>
  </p:clrMapOvr>
  <p:transition spd="slow">
    <p:push dir="u"/>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9705290-60D5-CE3A-60BC-81E0354818CB}"/>
              </a:ext>
            </a:extLst>
          </p:cNvPr>
          <p:cNvSpPr>
            <a:spLocks noGrp="1"/>
          </p:cNvSpPr>
          <p:nvPr>
            <p:ph type="title"/>
          </p:nvPr>
        </p:nvSpPr>
        <p:spPr/>
        <p:txBody>
          <a:bodyPr>
            <a:noAutofit/>
          </a:bodyPr>
          <a:lstStyle/>
          <a:p>
            <a:r>
              <a:rPr lang="es-ES" sz="1800">
                <a:solidFill>
                  <a:schemeClr val="accent1"/>
                </a:solidFill>
                <a:latin typeface="Century Gothic"/>
                <a:ea typeface="+mn-ea"/>
                <a:cs typeface="Arial"/>
              </a:rPr>
              <a:t>¿Qué pasa si no damos cumplimiento a las obligaciones de protección de datos personales y hacemos mal uso de la información?</a:t>
            </a:r>
          </a:p>
        </p:txBody>
      </p:sp>
      <p:sp>
        <p:nvSpPr>
          <p:cNvPr id="3" name="Marcador de contenido 2">
            <a:extLst>
              <a:ext uri="{FF2B5EF4-FFF2-40B4-BE49-F238E27FC236}">
                <a16:creationId xmlns:a16="http://schemas.microsoft.com/office/drawing/2014/main" id="{485F4BF7-3B78-FCBA-98C8-5B23297A09F2}"/>
              </a:ext>
            </a:extLst>
          </p:cNvPr>
          <p:cNvSpPr>
            <a:spLocks noGrp="1"/>
          </p:cNvSpPr>
          <p:nvPr>
            <p:ph idx="1"/>
          </p:nvPr>
        </p:nvSpPr>
        <p:spPr>
          <a:xfrm>
            <a:off x="838200" y="1252539"/>
            <a:ext cx="10515600" cy="5076824"/>
          </a:xfrm>
        </p:spPr>
        <p:txBody>
          <a:bodyPr vert="horz" lIns="91440" tIns="45720" rIns="91440" bIns="45720" rtlCol="0" anchor="t">
            <a:normAutofit lnSpcReduction="10000"/>
          </a:bodyPr>
          <a:lstStyle/>
          <a:p>
            <a:pPr algn="just"/>
            <a:r>
              <a:rPr lang="es-ES" sz="1800">
                <a:solidFill>
                  <a:srgbClr val="5A3A72"/>
                </a:solidFill>
                <a:latin typeface="Century Gothic"/>
              </a:rPr>
              <a:t>Es importante mencionar que aquellas conductas contrarias al debido uso de los datos personales que se tratan en el uso del Portal Web y Aplicación Móvil, La ley General en Materia de Delitos Electorales establece que: </a:t>
            </a:r>
            <a:endParaRPr lang="es-ES"/>
          </a:p>
          <a:p>
            <a:pPr algn="just"/>
            <a:r>
              <a:rPr lang="es-ES" sz="1800" b="1">
                <a:solidFill>
                  <a:srgbClr val="5A3A72"/>
                </a:solidFill>
                <a:latin typeface="Century Gothic"/>
              </a:rPr>
              <a:t>Artículo 8</a:t>
            </a:r>
            <a:r>
              <a:rPr lang="es-ES" sz="1800">
                <a:solidFill>
                  <a:srgbClr val="5A3A72"/>
                </a:solidFill>
                <a:latin typeface="Century Gothic"/>
              </a:rPr>
              <a:t>. Se impondrá de cincuenta a doscientos días multa y prisión de dos a seis años, al funcionario electoral que: </a:t>
            </a:r>
          </a:p>
          <a:p>
            <a:pPr algn="just"/>
            <a:r>
              <a:rPr lang="es-ES" sz="1800" b="1">
                <a:solidFill>
                  <a:srgbClr val="5A3A72"/>
                </a:solidFill>
                <a:latin typeface="Century Gothic"/>
              </a:rPr>
              <a:t>I.</a:t>
            </a:r>
            <a:r>
              <a:rPr lang="es-ES" sz="1800">
                <a:solidFill>
                  <a:srgbClr val="5A3A72"/>
                </a:solidFill>
                <a:latin typeface="Century Gothic"/>
              </a:rPr>
              <a:t> Altere en cualquier forma, sustituya, destruya, comercialice o haga un uso ilícito de documentos relativos al Registro Federal de Electores, Padrón Electoral o Lista de Electores;</a:t>
            </a:r>
          </a:p>
          <a:p>
            <a:pPr algn="just"/>
            <a:r>
              <a:rPr lang="es-ES" sz="1800" b="1">
                <a:solidFill>
                  <a:srgbClr val="5A3A72"/>
                </a:solidFill>
                <a:latin typeface="Century Gothic"/>
              </a:rPr>
              <a:t>Artículo 13.</a:t>
            </a:r>
            <a:r>
              <a:rPr lang="es-ES" sz="1800">
                <a:solidFill>
                  <a:srgbClr val="5A3A72"/>
                </a:solidFill>
                <a:latin typeface="Century Gothic"/>
              </a:rPr>
              <a:t> Se impondrá de sesenta a doscientos días multa y prisión de tres a siete años, a quien:  </a:t>
            </a:r>
          </a:p>
          <a:p>
            <a:pPr algn="just"/>
            <a:r>
              <a:rPr lang="es-ES" sz="1800" b="1">
                <a:solidFill>
                  <a:srgbClr val="5A3A72"/>
                </a:solidFill>
                <a:latin typeface="Century Gothic"/>
              </a:rPr>
              <a:t>II.</a:t>
            </a:r>
            <a:r>
              <a:rPr lang="es-ES" sz="1800">
                <a:solidFill>
                  <a:srgbClr val="5A3A72"/>
                </a:solidFill>
                <a:latin typeface="Century Gothic"/>
              </a:rPr>
              <a:t> Altere, falsifique, destruya, posea, use, adquiera, comercialice, suministre o transmita de manera ilegal, archivos o datos de cualquier naturaleza, relativos al Registro Federal de Electores, Padrón Electoral o Listado de Electores. En caso de que se trate de servidor público, funcionario partidista, precandidato o candidato el que intervenga en la comisión de las conductas prohibidas en el presente artículo, la punibilidad se incrementará hasta un tercio más.</a:t>
            </a:r>
          </a:p>
          <a:p>
            <a:pPr algn="just"/>
            <a:r>
              <a:rPr lang="es-ES" sz="1800">
                <a:solidFill>
                  <a:srgbClr val="5A3A72"/>
                </a:solidFill>
                <a:latin typeface="Century Gothic"/>
              </a:rPr>
              <a:t>De lo anterior, sin hacer mención de fondo de los medios de impugnación establecidos en la LGSMIME incluyendo los JDC, procedimientos ordinario y especial sancionador establecidos en la LGIPE, y de aquellas conductas relativas a faltas graves y no graves en materia de responsabilidades administrativas.</a:t>
            </a:r>
            <a:endParaRPr lang="es-ES" sz="1800">
              <a:solidFill>
                <a:srgbClr val="5A3A72"/>
              </a:solidFill>
            </a:endParaRPr>
          </a:p>
        </p:txBody>
      </p:sp>
    </p:spTree>
    <p:extLst>
      <p:ext uri="{BB962C8B-B14F-4D97-AF65-F5344CB8AC3E}">
        <p14:creationId xmlns:p14="http://schemas.microsoft.com/office/powerpoint/2010/main" val="3859576733"/>
      </p:ext>
    </p:extLst>
  </p:cSld>
  <p:clrMapOvr>
    <a:masterClrMapping/>
  </p:clrMapOvr>
  <p:transition spd="slow">
    <p:push dir="u"/>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número de diapositiva 2">
            <a:extLst>
              <a:ext uri="{FF2B5EF4-FFF2-40B4-BE49-F238E27FC236}">
                <a16:creationId xmlns:a16="http://schemas.microsoft.com/office/drawing/2014/main" id="{CAF358C0-36DB-855C-24DC-20784A34939D}"/>
              </a:ext>
            </a:extLst>
          </p:cNvPr>
          <p:cNvSpPr>
            <a:spLocks noGrp="1"/>
          </p:cNvSpPr>
          <p:nvPr>
            <p:ph type="sldNum" sz="quarter" idx="4"/>
          </p:nvPr>
        </p:nvSpPr>
        <p:spPr>
          <a:xfrm>
            <a:off x="8610600" y="6618913"/>
            <a:ext cx="2743200" cy="184559"/>
          </a:xfrm>
          <a:prstGeom prst="rect">
            <a:avLst/>
          </a:prstGeom>
        </p:spPr>
        <p:txBody>
          <a:bodyPr/>
          <a:lstStyle/>
          <a:p>
            <a:fld id="{48F63A3B-78C7-47BE-AE5E-E10140E04643}" type="slidenum">
              <a:rPr lang="en-US" smtClean="0"/>
              <a:pPr/>
              <a:t>62</a:t>
            </a:fld>
            <a:endParaRPr lang="en-US"/>
          </a:p>
        </p:txBody>
      </p:sp>
      <p:sp>
        <p:nvSpPr>
          <p:cNvPr id="4" name="CuadroTexto 3">
            <a:extLst>
              <a:ext uri="{FF2B5EF4-FFF2-40B4-BE49-F238E27FC236}">
                <a16:creationId xmlns:a16="http://schemas.microsoft.com/office/drawing/2014/main" id="{9B1B02EE-7433-075B-C54E-62981967FB77}"/>
              </a:ext>
            </a:extLst>
          </p:cNvPr>
          <p:cNvSpPr txBox="1"/>
          <p:nvPr/>
        </p:nvSpPr>
        <p:spPr>
          <a:xfrm>
            <a:off x="777240" y="4462918"/>
            <a:ext cx="10637520" cy="373885"/>
          </a:xfrm>
          <a:prstGeom prst="rect">
            <a:avLst/>
          </a:prstGeom>
          <a:noFill/>
        </p:spPr>
        <p:txBody>
          <a:bodyPr wrap="square" lIns="91440" tIns="45720" rIns="91440" bIns="45720" anchor="t">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lang="es-MX" sz="1400" b="1">
                <a:solidFill>
                  <a:schemeClr val="accent1"/>
                </a:solidFill>
                <a:latin typeface="Century Gothic"/>
              </a:rPr>
              <a:t>Actividades a realizar en febrero de 2026, en atención a las peticiones del Organismo Público Local Electoral.</a:t>
            </a:r>
            <a:endParaRPr lang="es-ES_tradnl" sz="1400" b="1">
              <a:solidFill>
                <a:schemeClr val="accent1"/>
              </a:solidFill>
              <a:latin typeface="Century Gothic"/>
            </a:endParaRPr>
          </a:p>
        </p:txBody>
      </p:sp>
      <p:sp>
        <p:nvSpPr>
          <p:cNvPr id="6" name="Título 1">
            <a:extLst>
              <a:ext uri="{FF2B5EF4-FFF2-40B4-BE49-F238E27FC236}">
                <a16:creationId xmlns:a16="http://schemas.microsoft.com/office/drawing/2014/main" id="{6EC0935D-FFA8-C425-17D9-55FDFD390850}"/>
              </a:ext>
            </a:extLst>
          </p:cNvPr>
          <p:cNvSpPr txBox="1">
            <a:spLocks/>
          </p:cNvSpPr>
          <p:nvPr/>
        </p:nvSpPr>
        <p:spPr>
          <a:xfrm>
            <a:off x="1894459" y="3468205"/>
            <a:ext cx="8266923" cy="735981"/>
          </a:xfrm>
          <a:prstGeom prst="rect">
            <a:avLst/>
          </a:prstGeom>
        </p:spPr>
        <p:txBody>
          <a:bodyPr vert="horz" lIns="91429" tIns="45714" rIns="91429" bIns="45714" rtlCol="0" anchor="t">
            <a:normAutofit fontScale="85000" lnSpcReduction="10000"/>
          </a:bodyPr>
          <a:lstStyle>
            <a:lvl1pPr algn="ctr" defTabSz="455613" rtl="0" eaLnBrk="1" fontAlgn="base" hangingPunct="1">
              <a:spcBef>
                <a:spcPct val="0"/>
              </a:spcBef>
              <a:spcAft>
                <a:spcPct val="0"/>
              </a:spcAft>
              <a:defRPr sz="3200" b="0" kern="1200" cap="all">
                <a:solidFill>
                  <a:srgbClr val="FFFFFF"/>
                </a:solidFill>
                <a:latin typeface="Century Gothic"/>
                <a:ea typeface="+mj-ea"/>
                <a:cs typeface="Century Gothic"/>
              </a:defRPr>
            </a:lvl1pPr>
            <a:lvl2pPr algn="r" defTabSz="455613" rtl="0" eaLnBrk="1" fontAlgn="base" hangingPunct="1">
              <a:spcBef>
                <a:spcPct val="0"/>
              </a:spcBef>
              <a:spcAft>
                <a:spcPct val="0"/>
              </a:spcAft>
              <a:defRPr sz="2400">
                <a:solidFill>
                  <a:srgbClr val="983C3A"/>
                </a:solidFill>
                <a:latin typeface="Calibri" pitchFamily="34" charset="0"/>
              </a:defRPr>
            </a:lvl2pPr>
            <a:lvl3pPr algn="r" defTabSz="455613" rtl="0" eaLnBrk="1" fontAlgn="base" hangingPunct="1">
              <a:spcBef>
                <a:spcPct val="0"/>
              </a:spcBef>
              <a:spcAft>
                <a:spcPct val="0"/>
              </a:spcAft>
              <a:defRPr sz="2400">
                <a:solidFill>
                  <a:srgbClr val="983C3A"/>
                </a:solidFill>
                <a:latin typeface="Calibri" pitchFamily="34" charset="0"/>
              </a:defRPr>
            </a:lvl3pPr>
            <a:lvl4pPr algn="r" defTabSz="455613" rtl="0" eaLnBrk="1" fontAlgn="base" hangingPunct="1">
              <a:spcBef>
                <a:spcPct val="0"/>
              </a:spcBef>
              <a:spcAft>
                <a:spcPct val="0"/>
              </a:spcAft>
              <a:defRPr sz="2400">
                <a:solidFill>
                  <a:srgbClr val="983C3A"/>
                </a:solidFill>
                <a:latin typeface="Calibri" pitchFamily="34" charset="0"/>
              </a:defRPr>
            </a:lvl4pPr>
            <a:lvl5pPr algn="r" defTabSz="455613" rtl="0" eaLnBrk="1" fontAlgn="base" hangingPunct="1">
              <a:spcBef>
                <a:spcPct val="0"/>
              </a:spcBef>
              <a:spcAft>
                <a:spcPct val="0"/>
              </a:spcAft>
              <a:defRPr sz="2400">
                <a:solidFill>
                  <a:srgbClr val="983C3A"/>
                </a:solidFill>
                <a:latin typeface="Calibri" pitchFamily="34" charset="0"/>
              </a:defRPr>
            </a:lvl5pPr>
            <a:lvl6pPr marL="457200" algn="r" defTabSz="455613" rtl="0" eaLnBrk="1" fontAlgn="base" hangingPunct="1">
              <a:spcBef>
                <a:spcPct val="0"/>
              </a:spcBef>
              <a:spcAft>
                <a:spcPct val="0"/>
              </a:spcAft>
              <a:defRPr sz="2400">
                <a:solidFill>
                  <a:srgbClr val="983C3A"/>
                </a:solidFill>
                <a:latin typeface="Calibri" pitchFamily="34" charset="0"/>
              </a:defRPr>
            </a:lvl6pPr>
            <a:lvl7pPr marL="914400" algn="r" defTabSz="455613" rtl="0" eaLnBrk="1" fontAlgn="base" hangingPunct="1">
              <a:spcBef>
                <a:spcPct val="0"/>
              </a:spcBef>
              <a:spcAft>
                <a:spcPct val="0"/>
              </a:spcAft>
              <a:defRPr sz="2400">
                <a:solidFill>
                  <a:srgbClr val="983C3A"/>
                </a:solidFill>
                <a:latin typeface="Calibri" pitchFamily="34" charset="0"/>
              </a:defRPr>
            </a:lvl7pPr>
            <a:lvl8pPr marL="1371600" algn="r" defTabSz="455613" rtl="0" eaLnBrk="1" fontAlgn="base" hangingPunct="1">
              <a:spcBef>
                <a:spcPct val="0"/>
              </a:spcBef>
              <a:spcAft>
                <a:spcPct val="0"/>
              </a:spcAft>
              <a:defRPr sz="2400">
                <a:solidFill>
                  <a:srgbClr val="983C3A"/>
                </a:solidFill>
                <a:latin typeface="Calibri" pitchFamily="34" charset="0"/>
              </a:defRPr>
            </a:lvl8pPr>
            <a:lvl9pPr marL="1828800" algn="r" defTabSz="455613" rtl="0" eaLnBrk="1" fontAlgn="base" hangingPunct="1">
              <a:spcBef>
                <a:spcPct val="0"/>
              </a:spcBef>
              <a:spcAft>
                <a:spcPct val="0"/>
              </a:spcAft>
              <a:defRPr sz="2400">
                <a:solidFill>
                  <a:srgbClr val="983C3A"/>
                </a:solidFill>
                <a:latin typeface="Calibri" pitchFamily="34" charset="0"/>
              </a:defRPr>
            </a:lvl9p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s-MX" sz="3200" b="1" i="0" u="none" strike="noStrike" kern="1200" cap="all" spc="0" normalizeH="0" baseline="0" noProof="0">
                <a:ln>
                  <a:noFill/>
                </a:ln>
                <a:solidFill>
                  <a:srgbClr val="FFFFFF"/>
                </a:solidFill>
                <a:effectLst/>
                <a:uLnTx/>
                <a:uFillTx/>
                <a:latin typeface="Century Gothic"/>
                <a:ea typeface="+mj-ea"/>
              </a:rPr>
              <a:t>GENERACIÓN Y ENTREGA DE LA INFORMACIÓN</a:t>
            </a:r>
            <a:endParaRPr kumimoji="0" lang="es-MX" sz="3200" b="0" i="0" u="none" strike="noStrike" kern="1200" cap="all" spc="0" normalizeH="0" baseline="0" noProof="0">
              <a:ln>
                <a:noFill/>
              </a:ln>
              <a:solidFill>
                <a:srgbClr val="FFFFFF"/>
              </a:solidFill>
              <a:effectLst/>
              <a:uLnTx/>
              <a:uFillTx/>
              <a:latin typeface="Century Gothic"/>
              <a:ea typeface="+mj-ea"/>
            </a:endParaRPr>
          </a:p>
        </p:txBody>
      </p:sp>
      <p:pic>
        <p:nvPicPr>
          <p:cNvPr id="7" name="Imagen 6">
            <a:extLst>
              <a:ext uri="{FF2B5EF4-FFF2-40B4-BE49-F238E27FC236}">
                <a16:creationId xmlns:a16="http://schemas.microsoft.com/office/drawing/2014/main" id="{D768374D-C50A-B064-4920-E59B7946D8C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661663" y="402961"/>
            <a:ext cx="2868675" cy="2510570"/>
          </a:xfrm>
          <a:prstGeom prst="rect">
            <a:avLst/>
          </a:prstGeom>
        </p:spPr>
      </p:pic>
    </p:spTree>
    <p:extLst>
      <p:ext uri="{BB962C8B-B14F-4D97-AF65-F5344CB8AC3E}">
        <p14:creationId xmlns:p14="http://schemas.microsoft.com/office/powerpoint/2010/main" val="1610779920"/>
      </p:ext>
    </p:extLst>
  </p:cSld>
  <p:clrMapOvr>
    <a:masterClrMapping/>
  </p:clrMapOvr>
  <p:transition spd="slow">
    <p:push dir="u"/>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a:extLst>
              <a:ext uri="{FF2B5EF4-FFF2-40B4-BE49-F238E27FC236}">
                <a16:creationId xmlns:a16="http://schemas.microsoft.com/office/drawing/2014/main" id="{6FB9C6FA-16AC-CAD7-62A3-66F150C43496}"/>
              </a:ext>
            </a:extLst>
          </p:cNvPr>
          <p:cNvSpPr>
            <a:spLocks noGrp="1"/>
          </p:cNvSpPr>
          <p:nvPr>
            <p:ph type="title"/>
          </p:nvPr>
        </p:nvSpPr>
        <p:spPr>
          <a:xfrm>
            <a:off x="1194383" y="266276"/>
            <a:ext cx="9884434" cy="613973"/>
          </a:xfrm>
        </p:spPr>
        <p:txBody>
          <a:bodyPr/>
          <a:lstStyle/>
          <a:p>
            <a:r>
              <a:rPr lang="es-MX"/>
              <a:t>Esquema del Proceso Operativo</a:t>
            </a:r>
          </a:p>
        </p:txBody>
      </p:sp>
      <p:sp>
        <p:nvSpPr>
          <p:cNvPr id="3" name="Marcador de número de diapositiva 2">
            <a:extLst>
              <a:ext uri="{FF2B5EF4-FFF2-40B4-BE49-F238E27FC236}">
                <a16:creationId xmlns:a16="http://schemas.microsoft.com/office/drawing/2014/main" id="{432D4932-865F-7FCF-2431-0BD96F55B6A6}"/>
              </a:ext>
            </a:extLst>
          </p:cNvPr>
          <p:cNvSpPr>
            <a:spLocks noGrp="1"/>
          </p:cNvSpPr>
          <p:nvPr>
            <p:ph type="sldNum" sz="quarter" idx="4"/>
          </p:nvPr>
        </p:nvSpPr>
        <p:spPr>
          <a:xfrm>
            <a:off x="8610600" y="6618913"/>
            <a:ext cx="2743200" cy="184559"/>
          </a:xfrm>
        </p:spPr>
        <p:txBody>
          <a:bodyPr/>
          <a:lstStyle>
            <a:defPPr>
              <a:defRPr lang="es-ES"/>
            </a:defPPr>
            <a:lvl1pPr marL="0" algn="r" defTabSz="457200" rtl="0" eaLnBrk="1" latinLnBrk="0" hangingPunct="1">
              <a:defRPr sz="1000" kern="1200">
                <a:solidFill>
                  <a:srgbClr val="000000"/>
                </a:solidFill>
                <a:latin typeface="Calibri"/>
                <a:ea typeface="+mn-ea"/>
                <a:cs typeface="Calibri"/>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39C664E-1C2F-4D95-AF82-FF8D27121A91}" type="slidenum">
              <a:rPr lang="en-US" smtClean="0">
                <a:solidFill>
                  <a:schemeClr val="bg1"/>
                </a:solidFill>
              </a:rPr>
              <a:pPr/>
              <a:t>63</a:t>
            </a:fld>
            <a:endParaRPr lang="en-US">
              <a:solidFill>
                <a:schemeClr val="bg1"/>
              </a:solidFill>
            </a:endParaRPr>
          </a:p>
        </p:txBody>
      </p:sp>
      <p:grpSp>
        <p:nvGrpSpPr>
          <p:cNvPr id="51" name="Grupo 50">
            <a:extLst>
              <a:ext uri="{FF2B5EF4-FFF2-40B4-BE49-F238E27FC236}">
                <a16:creationId xmlns:a16="http://schemas.microsoft.com/office/drawing/2014/main" id="{16D5D52B-C301-F7D7-A0BB-677DCFBE2DB8}"/>
              </a:ext>
            </a:extLst>
          </p:cNvPr>
          <p:cNvGrpSpPr/>
          <p:nvPr/>
        </p:nvGrpSpPr>
        <p:grpSpPr>
          <a:xfrm>
            <a:off x="382549" y="1379019"/>
            <a:ext cx="11426903" cy="4404763"/>
            <a:chOff x="359241" y="1075591"/>
            <a:chExt cx="11426903" cy="4404763"/>
          </a:xfrm>
        </p:grpSpPr>
        <p:sp>
          <p:nvSpPr>
            <p:cNvPr id="2" name="CuadroTexto 1">
              <a:extLst>
                <a:ext uri="{FF2B5EF4-FFF2-40B4-BE49-F238E27FC236}">
                  <a16:creationId xmlns:a16="http://schemas.microsoft.com/office/drawing/2014/main" id="{BDEC9972-2418-B0E9-3F99-632DB2D7B327}"/>
                </a:ext>
              </a:extLst>
            </p:cNvPr>
            <p:cNvSpPr txBox="1"/>
            <p:nvPr/>
          </p:nvSpPr>
          <p:spPr>
            <a:xfrm>
              <a:off x="9936118" y="4557024"/>
              <a:ext cx="1850026" cy="830997"/>
            </a:xfrm>
            <a:prstGeom prst="rect">
              <a:avLst/>
            </a:prstGeom>
            <a:noFill/>
          </p:spPr>
          <p:txBody>
            <a:bodyPr wrap="square" lIns="91440" tIns="45720" rIns="91440" bIns="45720" rtlCol="0" anchor="t">
              <a:spAutoFit/>
            </a:bodyPr>
            <a:lstStyle/>
            <a:p>
              <a:pPr algn="ctr"/>
              <a:r>
                <a:rPr lang="es-MX" sz="1200" b="1">
                  <a:solidFill>
                    <a:schemeClr val="accent1"/>
                  </a:solidFill>
                  <a:latin typeface="Century Gothic"/>
                  <a:cs typeface="Century Gothic"/>
                </a:rPr>
                <a:t>Genera y entrega  Cedulas Electrónicas</a:t>
              </a:r>
            </a:p>
            <a:p>
              <a:pPr algn="ctr"/>
              <a:r>
                <a:rPr lang="es-MX" sz="1200" b="1">
                  <a:solidFill>
                    <a:schemeClr val="accent1"/>
                  </a:solidFill>
                  <a:latin typeface="Century Gothic"/>
                  <a:cs typeface="Century Gothic"/>
                </a:rPr>
                <a:t>(DERFE)</a:t>
              </a:r>
            </a:p>
          </p:txBody>
        </p:sp>
        <p:pic>
          <p:nvPicPr>
            <p:cNvPr id="8" name="Imagen 1">
              <a:extLst>
                <a:ext uri="{FF2B5EF4-FFF2-40B4-BE49-F238E27FC236}">
                  <a16:creationId xmlns:a16="http://schemas.microsoft.com/office/drawing/2014/main" id="{BC020452-5A28-021F-6FFA-F2A535D62061}"/>
                </a:ext>
              </a:extLst>
            </p:cNvPr>
            <p:cNvPicPr>
              <a:picLocks noChangeAspect="1"/>
            </p:cNvPicPr>
            <p:nvPr/>
          </p:nvPicPr>
          <p:blipFill>
            <a:blip r:embed="rId2">
              <a:duotone>
                <a:schemeClr val="accent1">
                  <a:shade val="45000"/>
                  <a:satMod val="135000"/>
                </a:schemeClr>
                <a:prstClr val="white"/>
              </a:duotone>
            </a:blip>
            <a:stretch>
              <a:fillRect/>
            </a:stretch>
          </p:blipFill>
          <p:spPr>
            <a:xfrm>
              <a:off x="1838870" y="1892108"/>
              <a:ext cx="1287680" cy="845326"/>
            </a:xfrm>
            <a:prstGeom prst="rect">
              <a:avLst/>
            </a:prstGeom>
          </p:spPr>
        </p:pic>
        <p:pic>
          <p:nvPicPr>
            <p:cNvPr id="9" name="Imagen 8">
              <a:extLst>
                <a:ext uri="{FF2B5EF4-FFF2-40B4-BE49-F238E27FC236}">
                  <a16:creationId xmlns:a16="http://schemas.microsoft.com/office/drawing/2014/main" id="{0D4E4299-77BA-B26F-0A00-11DF1BB0507B}"/>
                </a:ext>
              </a:extLst>
            </p:cNvPr>
            <p:cNvPicPr>
              <a:picLocks noChangeAspect="1"/>
            </p:cNvPicPr>
            <p:nvPr/>
          </p:nvPicPr>
          <p:blipFill>
            <a:blip r:embed="rId3">
              <a:duotone>
                <a:schemeClr val="accent1">
                  <a:shade val="45000"/>
                  <a:satMod val="135000"/>
                </a:schemeClr>
                <a:prstClr val="white"/>
              </a:duotone>
            </a:blip>
            <a:stretch>
              <a:fillRect/>
            </a:stretch>
          </p:blipFill>
          <p:spPr>
            <a:xfrm>
              <a:off x="2855930" y="3405205"/>
              <a:ext cx="1671900" cy="1022386"/>
            </a:xfrm>
            <a:prstGeom prst="rect">
              <a:avLst/>
            </a:prstGeom>
          </p:spPr>
        </p:pic>
        <p:sp>
          <p:nvSpPr>
            <p:cNvPr id="10" name="CuadroTexto 9">
              <a:extLst>
                <a:ext uri="{FF2B5EF4-FFF2-40B4-BE49-F238E27FC236}">
                  <a16:creationId xmlns:a16="http://schemas.microsoft.com/office/drawing/2014/main" id="{71B17B7C-2EE6-D5B5-99D0-57E7CE00CE77}"/>
                </a:ext>
              </a:extLst>
            </p:cNvPr>
            <p:cNvSpPr txBox="1"/>
            <p:nvPr/>
          </p:nvSpPr>
          <p:spPr>
            <a:xfrm>
              <a:off x="359241" y="4464691"/>
              <a:ext cx="1989634" cy="1015663"/>
            </a:xfrm>
            <a:prstGeom prst="rect">
              <a:avLst/>
            </a:prstGeom>
            <a:noFill/>
          </p:spPr>
          <p:txBody>
            <a:bodyPr wrap="square" lIns="91440" tIns="45720" rIns="91440" bIns="45720" rtlCol="0" anchor="t">
              <a:spAutoFit/>
            </a:bodyPr>
            <a:lstStyle/>
            <a:p>
              <a:pPr algn="ctr"/>
              <a:r>
                <a:rPr lang="es-MX" sz="1200" b="1">
                  <a:solidFill>
                    <a:schemeClr val="accent1"/>
                  </a:solidFill>
                  <a:latin typeface="Century Gothic"/>
                  <a:cs typeface="Century Gothic"/>
                </a:rPr>
                <a:t>Se captura y envía la información mediante la aplicación móvil</a:t>
              </a:r>
            </a:p>
            <a:p>
              <a:pPr algn="ctr"/>
              <a:r>
                <a:rPr lang="es-MX" sz="1200" b="1">
                  <a:solidFill>
                    <a:schemeClr val="accent1"/>
                  </a:solidFill>
                  <a:latin typeface="Century Gothic"/>
                  <a:cs typeface="Century Gothic"/>
                </a:rPr>
                <a:t>(Auxiliares y Ciudadanía)</a:t>
              </a:r>
            </a:p>
          </p:txBody>
        </p:sp>
        <p:sp>
          <p:nvSpPr>
            <p:cNvPr id="11" name="CuadroTexto 10">
              <a:extLst>
                <a:ext uri="{FF2B5EF4-FFF2-40B4-BE49-F238E27FC236}">
                  <a16:creationId xmlns:a16="http://schemas.microsoft.com/office/drawing/2014/main" id="{9E564736-FE49-7BE3-B3ED-6247493111D0}"/>
                </a:ext>
              </a:extLst>
            </p:cNvPr>
            <p:cNvSpPr txBox="1"/>
            <p:nvPr/>
          </p:nvSpPr>
          <p:spPr>
            <a:xfrm>
              <a:off x="2616545" y="4557024"/>
              <a:ext cx="2013822" cy="830997"/>
            </a:xfrm>
            <a:prstGeom prst="rect">
              <a:avLst/>
            </a:prstGeom>
            <a:noFill/>
          </p:spPr>
          <p:txBody>
            <a:bodyPr wrap="square" lIns="91440" tIns="45720" rIns="91440" bIns="45720" rtlCol="0" anchor="t">
              <a:spAutoFit/>
            </a:bodyPr>
            <a:lstStyle/>
            <a:p>
              <a:pPr algn="ctr"/>
              <a:r>
                <a:rPr lang="es-MX" sz="1200" b="1">
                  <a:solidFill>
                    <a:schemeClr val="accent1"/>
                  </a:solidFill>
                  <a:latin typeface="Century Gothic"/>
                  <a:cs typeface="Century Gothic"/>
                </a:rPr>
                <a:t>Se Revisa y verifica la información de los registros ciudadanos</a:t>
              </a:r>
            </a:p>
            <a:p>
              <a:pPr algn="ctr"/>
              <a:r>
                <a:rPr lang="es-MX" sz="1200" b="1">
                  <a:solidFill>
                    <a:schemeClr val="accent1"/>
                  </a:solidFill>
                  <a:latin typeface="Century Gothic"/>
                  <a:cs typeface="Century Gothic"/>
                </a:rPr>
                <a:t>(OPLE)</a:t>
              </a:r>
            </a:p>
          </p:txBody>
        </p:sp>
        <p:sp>
          <p:nvSpPr>
            <p:cNvPr id="12" name="CuadroTexto 11">
              <a:extLst>
                <a:ext uri="{FF2B5EF4-FFF2-40B4-BE49-F238E27FC236}">
                  <a16:creationId xmlns:a16="http://schemas.microsoft.com/office/drawing/2014/main" id="{7055CC90-E43F-628E-779C-A7A541F14110}"/>
                </a:ext>
              </a:extLst>
            </p:cNvPr>
            <p:cNvSpPr txBox="1"/>
            <p:nvPr/>
          </p:nvSpPr>
          <p:spPr>
            <a:xfrm>
              <a:off x="1187375" y="1167924"/>
              <a:ext cx="2590670" cy="646331"/>
            </a:xfrm>
            <a:prstGeom prst="rect">
              <a:avLst/>
            </a:prstGeom>
            <a:noFill/>
          </p:spPr>
          <p:txBody>
            <a:bodyPr wrap="square" lIns="91440" tIns="45720" rIns="91440" bIns="45720" rtlCol="0" anchor="t">
              <a:spAutoFit/>
            </a:bodyPr>
            <a:lstStyle/>
            <a:p>
              <a:pPr algn="ctr"/>
              <a:r>
                <a:rPr lang="es-MX" sz="1200" b="1">
                  <a:solidFill>
                    <a:schemeClr val="accent1"/>
                  </a:solidFill>
                  <a:latin typeface="Century Gothic"/>
                  <a:cs typeface="Century Gothic"/>
                </a:rPr>
                <a:t>Se procesa y almacena la información </a:t>
              </a:r>
            </a:p>
            <a:p>
              <a:pPr algn="ctr"/>
              <a:r>
                <a:rPr lang="es-MX" sz="1200" b="1">
                  <a:solidFill>
                    <a:schemeClr val="accent1"/>
                  </a:solidFill>
                  <a:latin typeface="Century Gothic"/>
                  <a:cs typeface="Century Gothic"/>
                </a:rPr>
                <a:t>(DERFE)</a:t>
              </a:r>
            </a:p>
          </p:txBody>
        </p:sp>
        <p:sp>
          <p:nvSpPr>
            <p:cNvPr id="13" name="CuadroTexto 12">
              <a:extLst>
                <a:ext uri="{FF2B5EF4-FFF2-40B4-BE49-F238E27FC236}">
                  <a16:creationId xmlns:a16="http://schemas.microsoft.com/office/drawing/2014/main" id="{D936880A-90F1-FA6F-CC55-C1C5940E5106}"/>
                </a:ext>
              </a:extLst>
            </p:cNvPr>
            <p:cNvSpPr txBox="1"/>
            <p:nvPr/>
          </p:nvSpPr>
          <p:spPr>
            <a:xfrm>
              <a:off x="4898037" y="4557024"/>
              <a:ext cx="2283647" cy="830997"/>
            </a:xfrm>
            <a:prstGeom prst="rect">
              <a:avLst/>
            </a:prstGeom>
            <a:noFill/>
          </p:spPr>
          <p:txBody>
            <a:bodyPr wrap="square" lIns="91440" tIns="45720" rIns="91440" bIns="45720" rtlCol="0" anchor="t">
              <a:spAutoFit/>
            </a:bodyPr>
            <a:lstStyle/>
            <a:p>
              <a:pPr algn="ctr"/>
              <a:r>
                <a:rPr lang="es-MX" sz="1200" b="1">
                  <a:solidFill>
                    <a:schemeClr val="accent1"/>
                  </a:solidFill>
                  <a:latin typeface="Century Gothic"/>
                  <a:cs typeface="Century Gothic"/>
                </a:rPr>
                <a:t>Se compulsa la información con corte de 31 de enero </a:t>
              </a:r>
              <a:r>
                <a:rPr lang="es-MX" sz="1200" b="1">
                  <a:solidFill>
                    <a:schemeClr val="accent1"/>
                  </a:solidFill>
                  <a:latin typeface="Century Gothic"/>
                </a:rPr>
                <a:t>de 2026</a:t>
              </a:r>
            </a:p>
            <a:p>
              <a:pPr algn="ctr"/>
              <a:r>
                <a:rPr lang="es-MX" sz="1200" b="1">
                  <a:solidFill>
                    <a:schemeClr val="accent1"/>
                  </a:solidFill>
                  <a:latin typeface="Century Gothic"/>
                  <a:cs typeface="Century Gothic"/>
                </a:rPr>
                <a:t>(DERFE)</a:t>
              </a:r>
            </a:p>
          </p:txBody>
        </p:sp>
        <p:sp>
          <p:nvSpPr>
            <p:cNvPr id="14" name="CuadroTexto 13">
              <a:extLst>
                <a:ext uri="{FF2B5EF4-FFF2-40B4-BE49-F238E27FC236}">
                  <a16:creationId xmlns:a16="http://schemas.microsoft.com/office/drawing/2014/main" id="{D8E0876E-983E-EAE1-7A3E-61E9A8F0241C}"/>
                </a:ext>
              </a:extLst>
            </p:cNvPr>
            <p:cNvSpPr txBox="1"/>
            <p:nvPr/>
          </p:nvSpPr>
          <p:spPr>
            <a:xfrm>
              <a:off x="6243638" y="1167924"/>
              <a:ext cx="2143762" cy="646331"/>
            </a:xfrm>
            <a:prstGeom prst="rect">
              <a:avLst/>
            </a:prstGeom>
            <a:noFill/>
          </p:spPr>
          <p:txBody>
            <a:bodyPr wrap="square" lIns="91440" tIns="45720" rIns="91440" bIns="45720" rtlCol="0" anchor="t">
              <a:spAutoFit/>
            </a:bodyPr>
            <a:lstStyle/>
            <a:p>
              <a:pPr algn="ctr"/>
              <a:r>
                <a:rPr lang="es-MX" sz="1200" b="1">
                  <a:solidFill>
                    <a:schemeClr val="accent1"/>
                  </a:solidFill>
                  <a:latin typeface="Century Gothic"/>
                </a:rPr>
                <a:t>Se genera la información y se carga en el SIRPPL</a:t>
              </a:r>
            </a:p>
            <a:p>
              <a:pPr algn="ctr"/>
              <a:r>
                <a:rPr lang="es-MX" sz="1200" b="1">
                  <a:solidFill>
                    <a:schemeClr val="accent1"/>
                  </a:solidFill>
                  <a:latin typeface="Century Gothic"/>
                </a:rPr>
                <a:t>(DERFE)</a:t>
              </a:r>
            </a:p>
          </p:txBody>
        </p:sp>
        <p:pic>
          <p:nvPicPr>
            <p:cNvPr id="16" name="Imagen 15">
              <a:extLst>
                <a:ext uri="{FF2B5EF4-FFF2-40B4-BE49-F238E27FC236}">
                  <a16:creationId xmlns:a16="http://schemas.microsoft.com/office/drawing/2014/main" id="{3DB7FBC2-4157-5471-EBFA-DF15596FAC60}"/>
                </a:ext>
              </a:extLst>
            </p:cNvPr>
            <p:cNvPicPr>
              <a:picLocks noChangeAspect="1"/>
            </p:cNvPicPr>
            <p:nvPr/>
          </p:nvPicPr>
          <p:blipFill>
            <a:blip r:embed="rId4">
              <a:duotone>
                <a:schemeClr val="accent1">
                  <a:shade val="45000"/>
                  <a:satMod val="135000"/>
                </a:schemeClr>
                <a:prstClr val="white"/>
              </a:duotone>
            </a:blip>
            <a:stretch>
              <a:fillRect/>
            </a:stretch>
          </p:blipFill>
          <p:spPr>
            <a:xfrm flipH="1">
              <a:off x="1055756" y="3441955"/>
              <a:ext cx="823686" cy="948886"/>
            </a:xfrm>
            <a:prstGeom prst="rect">
              <a:avLst/>
            </a:prstGeom>
          </p:spPr>
        </p:pic>
        <p:pic>
          <p:nvPicPr>
            <p:cNvPr id="17" name="Imagen 16">
              <a:extLst>
                <a:ext uri="{FF2B5EF4-FFF2-40B4-BE49-F238E27FC236}">
                  <a16:creationId xmlns:a16="http://schemas.microsoft.com/office/drawing/2014/main" id="{23FAD7BD-4823-6486-28E7-FB5699CE1B1C}"/>
                </a:ext>
              </a:extLst>
            </p:cNvPr>
            <p:cNvPicPr>
              <a:picLocks noChangeAspect="1"/>
            </p:cNvPicPr>
            <p:nvPr/>
          </p:nvPicPr>
          <p:blipFill>
            <a:blip r:embed="rId5">
              <a:duotone>
                <a:schemeClr val="accent1">
                  <a:shade val="45000"/>
                  <a:satMod val="135000"/>
                </a:schemeClr>
                <a:prstClr val="white"/>
              </a:duotone>
            </a:blip>
            <a:stretch>
              <a:fillRect/>
            </a:stretch>
          </p:blipFill>
          <p:spPr>
            <a:xfrm>
              <a:off x="6801872" y="1897850"/>
              <a:ext cx="1027294" cy="833842"/>
            </a:xfrm>
            <a:prstGeom prst="rect">
              <a:avLst/>
            </a:prstGeom>
          </p:spPr>
        </p:pic>
        <p:pic>
          <p:nvPicPr>
            <p:cNvPr id="19" name="Imagen 1">
              <a:extLst>
                <a:ext uri="{FF2B5EF4-FFF2-40B4-BE49-F238E27FC236}">
                  <a16:creationId xmlns:a16="http://schemas.microsoft.com/office/drawing/2014/main" id="{7F3CA147-1F22-4DDF-D08E-506126917240}"/>
                </a:ext>
              </a:extLst>
            </p:cNvPr>
            <p:cNvPicPr>
              <a:picLocks noChangeAspect="1"/>
            </p:cNvPicPr>
            <p:nvPr/>
          </p:nvPicPr>
          <p:blipFill>
            <a:blip r:embed="rId6">
              <a:duotone>
                <a:schemeClr val="accent4">
                  <a:shade val="45000"/>
                  <a:satMod val="135000"/>
                </a:schemeClr>
                <a:prstClr val="white"/>
              </a:duotone>
              <a:extLst>
                <a:ext uri="{BEBA8EAE-BF5A-486C-A8C5-ECC9F3942E4B}">
                  <a14:imgProps xmlns:a14="http://schemas.microsoft.com/office/drawing/2010/main">
                    <a14:imgLayer r:embed="rId7">
                      <a14:imgEffect>
                        <a14:artisticGlowEdges/>
                      </a14:imgEffect>
                    </a14:imgLayer>
                  </a14:imgProps>
                </a:ext>
              </a:extLst>
            </a:blip>
            <a:stretch>
              <a:fillRect/>
            </a:stretch>
          </p:blipFill>
          <p:spPr>
            <a:xfrm>
              <a:off x="7880566" y="3485408"/>
              <a:ext cx="1313050" cy="861981"/>
            </a:xfrm>
            <a:prstGeom prst="rect">
              <a:avLst/>
            </a:prstGeom>
          </p:spPr>
        </p:pic>
        <p:pic>
          <p:nvPicPr>
            <p:cNvPr id="20" name="Imagen 19">
              <a:extLst>
                <a:ext uri="{FF2B5EF4-FFF2-40B4-BE49-F238E27FC236}">
                  <a16:creationId xmlns:a16="http://schemas.microsoft.com/office/drawing/2014/main" id="{5B0EB081-1D3D-48C8-550A-773C71095202}"/>
                </a:ext>
              </a:extLst>
            </p:cNvPr>
            <p:cNvPicPr>
              <a:picLocks noChangeAspect="1"/>
            </p:cNvPicPr>
            <p:nvPr/>
          </p:nvPicPr>
          <p:blipFill>
            <a:blip r:embed="rId8">
              <a:duotone>
                <a:schemeClr val="accent1">
                  <a:shade val="45000"/>
                  <a:satMod val="135000"/>
                </a:schemeClr>
                <a:prstClr val="white"/>
              </a:duotone>
              <a:extLst>
                <a:ext uri="{BEBA8EAE-BF5A-486C-A8C5-ECC9F3942E4B}">
                  <a14:imgProps xmlns:a14="http://schemas.microsoft.com/office/drawing/2010/main">
                    <a14:imgLayer r:embed="rId9">
                      <a14:imgEffect>
                        <a14:brightnessContrast bright="-20000"/>
                      </a14:imgEffect>
                    </a14:imgLayer>
                  </a14:imgProps>
                </a:ext>
              </a:extLst>
            </a:blip>
            <a:stretch>
              <a:fillRect/>
            </a:stretch>
          </p:blipFill>
          <p:spPr>
            <a:xfrm>
              <a:off x="9461846" y="1990645"/>
              <a:ext cx="680874" cy="648252"/>
            </a:xfrm>
            <a:prstGeom prst="rect">
              <a:avLst/>
            </a:prstGeom>
            <a:ln>
              <a:noFill/>
            </a:ln>
          </p:spPr>
        </p:pic>
        <p:sp>
          <p:nvSpPr>
            <p:cNvPr id="21" name="CuadroTexto 20">
              <a:extLst>
                <a:ext uri="{FF2B5EF4-FFF2-40B4-BE49-F238E27FC236}">
                  <a16:creationId xmlns:a16="http://schemas.microsoft.com/office/drawing/2014/main" id="{720C1CE3-F4D5-CD58-D385-47E0A249EA8B}"/>
                </a:ext>
              </a:extLst>
            </p:cNvPr>
            <p:cNvSpPr txBox="1"/>
            <p:nvPr/>
          </p:nvSpPr>
          <p:spPr>
            <a:xfrm>
              <a:off x="8567373" y="1075591"/>
              <a:ext cx="2469820" cy="830997"/>
            </a:xfrm>
            <a:prstGeom prst="rect">
              <a:avLst/>
            </a:prstGeom>
            <a:noFill/>
          </p:spPr>
          <p:txBody>
            <a:bodyPr wrap="square" rtlCol="0">
              <a:spAutoFit/>
            </a:bodyPr>
            <a:lstStyle/>
            <a:p>
              <a:pPr algn="ctr"/>
              <a:r>
                <a:rPr lang="es-MX" sz="1200" b="1">
                  <a:solidFill>
                    <a:schemeClr val="accent1"/>
                  </a:solidFill>
                  <a:latin typeface="Century Gothic"/>
                </a:rPr>
                <a:t>Determinación de los registros ciudadanos a considerar como válidos</a:t>
              </a:r>
            </a:p>
            <a:p>
              <a:pPr algn="ctr"/>
              <a:r>
                <a:rPr lang="es-MX" sz="1200" b="1">
                  <a:solidFill>
                    <a:schemeClr val="accent1"/>
                  </a:solidFill>
                  <a:latin typeface="Century Gothic"/>
                  <a:cs typeface="Century Gothic"/>
                </a:rPr>
                <a:t>( DEPPP)</a:t>
              </a:r>
            </a:p>
          </p:txBody>
        </p:sp>
        <p:pic>
          <p:nvPicPr>
            <p:cNvPr id="24" name="Imagen 23">
              <a:extLst>
                <a:ext uri="{FF2B5EF4-FFF2-40B4-BE49-F238E27FC236}">
                  <a16:creationId xmlns:a16="http://schemas.microsoft.com/office/drawing/2014/main" id="{4962DC7A-DB10-BABF-DE5E-6B792251B5C6}"/>
                </a:ext>
              </a:extLst>
            </p:cNvPr>
            <p:cNvPicPr>
              <a:picLocks noChangeAspect="1"/>
            </p:cNvPicPr>
            <p:nvPr/>
          </p:nvPicPr>
          <p:blipFill>
            <a:blip r:embed="rId10">
              <a:duotone>
                <a:schemeClr val="accent1">
                  <a:shade val="45000"/>
                  <a:satMod val="135000"/>
                </a:schemeClr>
                <a:prstClr val="white"/>
              </a:duotone>
            </a:blip>
            <a:stretch>
              <a:fillRect/>
            </a:stretch>
          </p:blipFill>
          <p:spPr>
            <a:xfrm>
              <a:off x="4446318" y="1945750"/>
              <a:ext cx="635768" cy="738043"/>
            </a:xfrm>
            <a:prstGeom prst="rect">
              <a:avLst/>
            </a:prstGeom>
          </p:spPr>
        </p:pic>
        <p:sp>
          <p:nvSpPr>
            <p:cNvPr id="25" name="CuadroTexto 24">
              <a:extLst>
                <a:ext uri="{FF2B5EF4-FFF2-40B4-BE49-F238E27FC236}">
                  <a16:creationId xmlns:a16="http://schemas.microsoft.com/office/drawing/2014/main" id="{852F4B88-8DB1-2121-5FC2-1F796E7279A6}"/>
                </a:ext>
              </a:extLst>
            </p:cNvPr>
            <p:cNvSpPr txBox="1"/>
            <p:nvPr/>
          </p:nvSpPr>
          <p:spPr>
            <a:xfrm>
              <a:off x="3797374" y="1167924"/>
              <a:ext cx="1933656" cy="646331"/>
            </a:xfrm>
            <a:prstGeom prst="rect">
              <a:avLst/>
            </a:prstGeom>
            <a:noFill/>
          </p:spPr>
          <p:txBody>
            <a:bodyPr wrap="square" lIns="91440" tIns="45720" rIns="91440" bIns="45720" rtlCol="0" anchor="t">
              <a:spAutoFit/>
            </a:bodyPr>
            <a:lstStyle/>
            <a:p>
              <a:pPr algn="ctr"/>
              <a:r>
                <a:rPr lang="es-MX" sz="1200" b="1">
                  <a:solidFill>
                    <a:schemeClr val="accent1"/>
                  </a:solidFill>
                  <a:latin typeface="Century Gothic"/>
                  <a:cs typeface="Century Gothic"/>
                </a:rPr>
                <a:t>Se solicita la compulsa y carga de información</a:t>
              </a:r>
              <a:endParaRPr lang="es-ES" sz="1200">
                <a:solidFill>
                  <a:schemeClr val="accent1"/>
                </a:solidFill>
                <a:latin typeface="Calibri" panose="020F0502020204030204"/>
                <a:ea typeface="Calibri" panose="020F0502020204030204"/>
                <a:cs typeface="Calibri" panose="020F0502020204030204"/>
              </a:endParaRPr>
            </a:p>
            <a:p>
              <a:pPr algn="ctr"/>
              <a:r>
                <a:rPr lang="es-MX" sz="1200" b="1">
                  <a:solidFill>
                    <a:schemeClr val="accent1"/>
                  </a:solidFill>
                  <a:latin typeface="Century Gothic"/>
                  <a:cs typeface="Century Gothic"/>
                </a:rPr>
                <a:t>(OPLE)</a:t>
              </a:r>
              <a:endParaRPr lang="es-ES" sz="1200">
                <a:solidFill>
                  <a:schemeClr val="accent1"/>
                </a:solidFill>
                <a:ea typeface="Calibri"/>
                <a:cs typeface="Calibri"/>
              </a:endParaRPr>
            </a:p>
          </p:txBody>
        </p:sp>
        <p:pic>
          <p:nvPicPr>
            <p:cNvPr id="26" name="Imagen 1">
              <a:extLst>
                <a:ext uri="{FF2B5EF4-FFF2-40B4-BE49-F238E27FC236}">
                  <a16:creationId xmlns:a16="http://schemas.microsoft.com/office/drawing/2014/main" id="{F9FBAD65-72E3-965D-C513-767713AD6C91}"/>
                </a:ext>
              </a:extLst>
            </p:cNvPr>
            <p:cNvPicPr>
              <a:picLocks noChangeAspect="1"/>
            </p:cNvPicPr>
            <p:nvPr/>
          </p:nvPicPr>
          <p:blipFill>
            <a:blip r:embed="rId2">
              <a:duotone>
                <a:prstClr val="black"/>
                <a:schemeClr val="accent1">
                  <a:tint val="45000"/>
                  <a:satMod val="400000"/>
                </a:schemeClr>
              </a:duotone>
            </a:blip>
            <a:stretch>
              <a:fillRect/>
            </a:stretch>
          </p:blipFill>
          <p:spPr>
            <a:xfrm>
              <a:off x="5428074" y="3499477"/>
              <a:ext cx="1270186" cy="833842"/>
            </a:xfrm>
            <a:prstGeom prst="rect">
              <a:avLst/>
            </a:prstGeom>
          </p:spPr>
        </p:pic>
        <p:sp>
          <p:nvSpPr>
            <p:cNvPr id="27" name="CuadroTexto 26">
              <a:extLst>
                <a:ext uri="{FF2B5EF4-FFF2-40B4-BE49-F238E27FC236}">
                  <a16:creationId xmlns:a16="http://schemas.microsoft.com/office/drawing/2014/main" id="{6577C07E-3A66-5659-E78F-6823931AFC92}"/>
                </a:ext>
              </a:extLst>
            </p:cNvPr>
            <p:cNvSpPr txBox="1"/>
            <p:nvPr/>
          </p:nvSpPr>
          <p:spPr>
            <a:xfrm>
              <a:off x="7449354" y="4557024"/>
              <a:ext cx="2219095" cy="830997"/>
            </a:xfrm>
            <a:prstGeom prst="rect">
              <a:avLst/>
            </a:prstGeom>
            <a:noFill/>
          </p:spPr>
          <p:txBody>
            <a:bodyPr wrap="square" lIns="91440" tIns="45720" rIns="91440" bIns="45720" rtlCol="0" anchor="t">
              <a:spAutoFit/>
            </a:bodyPr>
            <a:lstStyle/>
            <a:p>
              <a:pPr algn="ctr"/>
              <a:r>
                <a:rPr lang="es-MX" sz="1200" b="1">
                  <a:solidFill>
                    <a:schemeClr val="accent1"/>
                  </a:solidFill>
                  <a:latin typeface="Century Gothic"/>
                  <a:cs typeface="Century Gothic"/>
                </a:rPr>
                <a:t>Se </a:t>
              </a:r>
              <a:r>
                <a:rPr lang="es-MX" sz="1200" b="1">
                  <a:solidFill>
                    <a:schemeClr val="accent1"/>
                  </a:solidFill>
                  <a:latin typeface="Century Gothic"/>
                </a:rPr>
                <a:t>realizará el procesamiento final de la información </a:t>
              </a:r>
              <a:r>
                <a:rPr lang="es-MX" sz="1200" b="1">
                  <a:solidFill>
                    <a:schemeClr val="accent1"/>
                  </a:solidFill>
                  <a:latin typeface="Century Gothic"/>
                  <a:cs typeface="Century Gothic"/>
                </a:rPr>
                <a:t>en el SIRPPL</a:t>
              </a:r>
              <a:endParaRPr lang="es-MX" sz="1200" b="1">
                <a:solidFill>
                  <a:schemeClr val="accent1"/>
                </a:solidFill>
                <a:latin typeface="Century Gothic"/>
              </a:endParaRPr>
            </a:p>
            <a:p>
              <a:pPr algn="ctr"/>
              <a:r>
                <a:rPr lang="es-MX" sz="1200" b="1">
                  <a:solidFill>
                    <a:schemeClr val="accent1"/>
                  </a:solidFill>
                  <a:latin typeface="Century Gothic"/>
                  <a:cs typeface="Century Gothic"/>
                </a:rPr>
                <a:t>(DEPPP)</a:t>
              </a:r>
            </a:p>
          </p:txBody>
        </p:sp>
        <p:pic>
          <p:nvPicPr>
            <p:cNvPr id="5" name="Imagen 4" descr="Imagen que contiene Texto&#10;&#10;El contenido generado por inteligencia artificial puede ser incorrecto.">
              <a:extLst>
                <a:ext uri="{FF2B5EF4-FFF2-40B4-BE49-F238E27FC236}">
                  <a16:creationId xmlns:a16="http://schemas.microsoft.com/office/drawing/2014/main" id="{55CD83AF-6267-FE88-3ECE-99323BE1EF9A}"/>
                </a:ext>
              </a:extLst>
            </p:cNvPr>
            <p:cNvPicPr>
              <a:picLocks noChangeAspect="1"/>
            </p:cNvPicPr>
            <p:nvPr/>
          </p:nvPicPr>
          <p:blipFill>
            <a:blip r:embed="rId11"/>
            <a:stretch>
              <a:fillRect/>
            </a:stretch>
          </p:blipFill>
          <p:spPr>
            <a:xfrm>
              <a:off x="10359003" y="3354667"/>
              <a:ext cx="870404" cy="1123462"/>
            </a:xfrm>
            <a:prstGeom prst="rect">
              <a:avLst/>
            </a:prstGeom>
          </p:spPr>
        </p:pic>
        <p:sp>
          <p:nvSpPr>
            <p:cNvPr id="36" name="Gráfico 14" descr="Atrás contorno">
              <a:extLst>
                <a:ext uri="{FF2B5EF4-FFF2-40B4-BE49-F238E27FC236}">
                  <a16:creationId xmlns:a16="http://schemas.microsoft.com/office/drawing/2014/main" id="{C0143EF0-975D-A162-1EC1-25E5BE10C84A}"/>
                </a:ext>
              </a:extLst>
            </p:cNvPr>
            <p:cNvSpPr/>
            <p:nvPr/>
          </p:nvSpPr>
          <p:spPr>
            <a:xfrm rot="19215567">
              <a:off x="1472883" y="2737721"/>
              <a:ext cx="534393" cy="439124"/>
            </a:xfrm>
            <a:custGeom>
              <a:avLst/>
              <a:gdLst>
                <a:gd name="connsiteX0" fmla="*/ 383438 w 534393"/>
                <a:gd name="connsiteY0" fmla="*/ 159305 h 439124"/>
                <a:gd name="connsiteX1" fmla="*/ 506327 w 534393"/>
                <a:gd name="connsiteY1" fmla="*/ 159305 h 439124"/>
                <a:gd name="connsiteX2" fmla="*/ 506399 w 534393"/>
                <a:gd name="connsiteY2" fmla="*/ 159227 h 439124"/>
                <a:gd name="connsiteX3" fmla="*/ 506378 w 534393"/>
                <a:gd name="connsiteY3" fmla="*/ 159174 h 439124"/>
                <a:gd name="connsiteX4" fmla="*/ 365929 w 534393"/>
                <a:gd name="connsiteY4" fmla="*/ 10878 h 439124"/>
                <a:gd name="connsiteX5" fmla="*/ 376232 w 534393"/>
                <a:gd name="connsiteY5" fmla="*/ 0 h 439124"/>
                <a:gd name="connsiteX6" fmla="*/ 534394 w 534393"/>
                <a:gd name="connsiteY6" fmla="*/ 166998 h 439124"/>
                <a:gd name="connsiteX7" fmla="*/ 376232 w 534393"/>
                <a:gd name="connsiteY7" fmla="*/ 333996 h 439124"/>
                <a:gd name="connsiteX8" fmla="*/ 365929 w 534393"/>
                <a:gd name="connsiteY8" fmla="*/ 323118 h 439124"/>
                <a:gd name="connsiteX9" fmla="*/ 506378 w 534393"/>
                <a:gd name="connsiteY9" fmla="*/ 174822 h 439124"/>
                <a:gd name="connsiteX10" fmla="*/ 506378 w 534393"/>
                <a:gd name="connsiteY10" fmla="*/ 174714 h 439124"/>
                <a:gd name="connsiteX11" fmla="*/ 506327 w 534393"/>
                <a:gd name="connsiteY11" fmla="*/ 174691 h 439124"/>
                <a:gd name="connsiteX12" fmla="*/ 383438 w 534393"/>
                <a:gd name="connsiteY12" fmla="*/ 174691 h 439124"/>
                <a:gd name="connsiteX13" fmla="*/ 13538 w 534393"/>
                <a:gd name="connsiteY13" fmla="*/ 439125 h 439124"/>
                <a:gd name="connsiteX14" fmla="*/ 0 w 534393"/>
                <a:gd name="connsiteY14" fmla="*/ 433401 h 439124"/>
                <a:gd name="connsiteX15" fmla="*/ 383438 w 534393"/>
                <a:gd name="connsiteY15" fmla="*/ 159305 h 439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34393" h="439124">
                  <a:moveTo>
                    <a:pt x="383438" y="159305"/>
                  </a:moveTo>
                  <a:lnTo>
                    <a:pt x="506327" y="159305"/>
                  </a:lnTo>
                  <a:cubicBezTo>
                    <a:pt x="506367" y="159304"/>
                    <a:pt x="506399" y="159269"/>
                    <a:pt x="506399" y="159227"/>
                  </a:cubicBezTo>
                  <a:cubicBezTo>
                    <a:pt x="506399" y="159207"/>
                    <a:pt x="506391" y="159188"/>
                    <a:pt x="506378" y="159174"/>
                  </a:cubicBezTo>
                  <a:lnTo>
                    <a:pt x="365929" y="10878"/>
                  </a:lnTo>
                  <a:lnTo>
                    <a:pt x="376232" y="0"/>
                  </a:lnTo>
                  <a:lnTo>
                    <a:pt x="534394" y="166998"/>
                  </a:lnTo>
                  <a:lnTo>
                    <a:pt x="376232" y="333996"/>
                  </a:lnTo>
                  <a:lnTo>
                    <a:pt x="365929" y="323118"/>
                  </a:lnTo>
                  <a:lnTo>
                    <a:pt x="506378" y="174822"/>
                  </a:lnTo>
                  <a:cubicBezTo>
                    <a:pt x="506407" y="174792"/>
                    <a:pt x="506406" y="174743"/>
                    <a:pt x="506378" y="174714"/>
                  </a:cubicBezTo>
                  <a:cubicBezTo>
                    <a:pt x="506364" y="174700"/>
                    <a:pt x="506346" y="174691"/>
                    <a:pt x="506327" y="174691"/>
                  </a:cubicBezTo>
                  <a:lnTo>
                    <a:pt x="383438" y="174691"/>
                  </a:lnTo>
                  <a:cubicBezTo>
                    <a:pt x="220368" y="174131"/>
                    <a:pt x="73603" y="279050"/>
                    <a:pt x="13538" y="439125"/>
                  </a:cubicBezTo>
                  <a:lnTo>
                    <a:pt x="0" y="433401"/>
                  </a:lnTo>
                  <a:cubicBezTo>
                    <a:pt x="62271" y="267475"/>
                    <a:pt x="214405" y="158725"/>
                    <a:pt x="383438" y="159305"/>
                  </a:cubicBezTo>
                  <a:close/>
                </a:path>
              </a:pathLst>
            </a:custGeom>
            <a:solidFill>
              <a:schemeClr val="accent1"/>
            </a:solidFill>
            <a:ln w="19050" cap="flat">
              <a:solidFill>
                <a:schemeClr val="accent1"/>
              </a:solidFill>
              <a:prstDash val="solid"/>
              <a:miter/>
            </a:ln>
          </p:spPr>
          <p:txBody>
            <a:bodyPr rtlCol="0" anchor="ctr"/>
            <a:lstStyle/>
            <a:p>
              <a:endParaRPr lang="es-MX"/>
            </a:p>
          </p:txBody>
        </p:sp>
        <p:sp>
          <p:nvSpPr>
            <p:cNvPr id="44" name="Gráfico 14" descr="Atrás contorno">
              <a:extLst>
                <a:ext uri="{FF2B5EF4-FFF2-40B4-BE49-F238E27FC236}">
                  <a16:creationId xmlns:a16="http://schemas.microsoft.com/office/drawing/2014/main" id="{54E3A779-29C0-F3A1-91AE-13AF1F8586AC}"/>
                </a:ext>
              </a:extLst>
            </p:cNvPr>
            <p:cNvSpPr/>
            <p:nvPr/>
          </p:nvSpPr>
          <p:spPr>
            <a:xfrm rot="16200000" flipH="1" flipV="1">
              <a:off x="2880104" y="2737721"/>
              <a:ext cx="534393" cy="439124"/>
            </a:xfrm>
            <a:custGeom>
              <a:avLst/>
              <a:gdLst>
                <a:gd name="connsiteX0" fmla="*/ 383438 w 534393"/>
                <a:gd name="connsiteY0" fmla="*/ 159305 h 439124"/>
                <a:gd name="connsiteX1" fmla="*/ 506327 w 534393"/>
                <a:gd name="connsiteY1" fmla="*/ 159305 h 439124"/>
                <a:gd name="connsiteX2" fmla="*/ 506399 w 534393"/>
                <a:gd name="connsiteY2" fmla="*/ 159227 h 439124"/>
                <a:gd name="connsiteX3" fmla="*/ 506378 w 534393"/>
                <a:gd name="connsiteY3" fmla="*/ 159174 h 439124"/>
                <a:gd name="connsiteX4" fmla="*/ 365929 w 534393"/>
                <a:gd name="connsiteY4" fmla="*/ 10878 h 439124"/>
                <a:gd name="connsiteX5" fmla="*/ 376232 w 534393"/>
                <a:gd name="connsiteY5" fmla="*/ 0 h 439124"/>
                <a:gd name="connsiteX6" fmla="*/ 534394 w 534393"/>
                <a:gd name="connsiteY6" fmla="*/ 166998 h 439124"/>
                <a:gd name="connsiteX7" fmla="*/ 376232 w 534393"/>
                <a:gd name="connsiteY7" fmla="*/ 333996 h 439124"/>
                <a:gd name="connsiteX8" fmla="*/ 365929 w 534393"/>
                <a:gd name="connsiteY8" fmla="*/ 323118 h 439124"/>
                <a:gd name="connsiteX9" fmla="*/ 506378 w 534393"/>
                <a:gd name="connsiteY9" fmla="*/ 174822 h 439124"/>
                <a:gd name="connsiteX10" fmla="*/ 506378 w 534393"/>
                <a:gd name="connsiteY10" fmla="*/ 174714 h 439124"/>
                <a:gd name="connsiteX11" fmla="*/ 506327 w 534393"/>
                <a:gd name="connsiteY11" fmla="*/ 174691 h 439124"/>
                <a:gd name="connsiteX12" fmla="*/ 383438 w 534393"/>
                <a:gd name="connsiteY12" fmla="*/ 174691 h 439124"/>
                <a:gd name="connsiteX13" fmla="*/ 13538 w 534393"/>
                <a:gd name="connsiteY13" fmla="*/ 439125 h 439124"/>
                <a:gd name="connsiteX14" fmla="*/ 0 w 534393"/>
                <a:gd name="connsiteY14" fmla="*/ 433401 h 439124"/>
                <a:gd name="connsiteX15" fmla="*/ 383438 w 534393"/>
                <a:gd name="connsiteY15" fmla="*/ 159305 h 439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34393" h="439124">
                  <a:moveTo>
                    <a:pt x="383438" y="159305"/>
                  </a:moveTo>
                  <a:lnTo>
                    <a:pt x="506327" y="159305"/>
                  </a:lnTo>
                  <a:cubicBezTo>
                    <a:pt x="506367" y="159304"/>
                    <a:pt x="506399" y="159269"/>
                    <a:pt x="506399" y="159227"/>
                  </a:cubicBezTo>
                  <a:cubicBezTo>
                    <a:pt x="506399" y="159207"/>
                    <a:pt x="506391" y="159188"/>
                    <a:pt x="506378" y="159174"/>
                  </a:cubicBezTo>
                  <a:lnTo>
                    <a:pt x="365929" y="10878"/>
                  </a:lnTo>
                  <a:lnTo>
                    <a:pt x="376232" y="0"/>
                  </a:lnTo>
                  <a:lnTo>
                    <a:pt x="534394" y="166998"/>
                  </a:lnTo>
                  <a:lnTo>
                    <a:pt x="376232" y="333996"/>
                  </a:lnTo>
                  <a:lnTo>
                    <a:pt x="365929" y="323118"/>
                  </a:lnTo>
                  <a:lnTo>
                    <a:pt x="506378" y="174822"/>
                  </a:lnTo>
                  <a:cubicBezTo>
                    <a:pt x="506407" y="174792"/>
                    <a:pt x="506406" y="174743"/>
                    <a:pt x="506378" y="174714"/>
                  </a:cubicBezTo>
                  <a:cubicBezTo>
                    <a:pt x="506364" y="174700"/>
                    <a:pt x="506346" y="174691"/>
                    <a:pt x="506327" y="174691"/>
                  </a:cubicBezTo>
                  <a:lnTo>
                    <a:pt x="383438" y="174691"/>
                  </a:lnTo>
                  <a:cubicBezTo>
                    <a:pt x="220368" y="174131"/>
                    <a:pt x="73603" y="279050"/>
                    <a:pt x="13538" y="439125"/>
                  </a:cubicBezTo>
                  <a:lnTo>
                    <a:pt x="0" y="433401"/>
                  </a:lnTo>
                  <a:cubicBezTo>
                    <a:pt x="62271" y="267475"/>
                    <a:pt x="214405" y="158725"/>
                    <a:pt x="383438" y="159305"/>
                  </a:cubicBezTo>
                  <a:close/>
                </a:path>
              </a:pathLst>
            </a:custGeom>
            <a:solidFill>
              <a:schemeClr val="accent1"/>
            </a:solidFill>
            <a:ln w="19050" cap="flat">
              <a:solidFill>
                <a:schemeClr val="accent1"/>
              </a:solidFill>
              <a:prstDash val="solid"/>
              <a:miter/>
            </a:ln>
          </p:spPr>
          <p:txBody>
            <a:bodyPr rtlCol="0" anchor="ctr"/>
            <a:lstStyle/>
            <a:p>
              <a:endParaRPr lang="es-MX"/>
            </a:p>
          </p:txBody>
        </p:sp>
        <p:sp>
          <p:nvSpPr>
            <p:cNvPr id="45" name="Gráfico 14" descr="Atrás contorno">
              <a:extLst>
                <a:ext uri="{FF2B5EF4-FFF2-40B4-BE49-F238E27FC236}">
                  <a16:creationId xmlns:a16="http://schemas.microsoft.com/office/drawing/2014/main" id="{A4757B78-9582-8916-0CB1-F7C4645829C2}"/>
                </a:ext>
              </a:extLst>
            </p:cNvPr>
            <p:cNvSpPr/>
            <p:nvPr/>
          </p:nvSpPr>
          <p:spPr>
            <a:xfrm rot="16200000" flipH="1" flipV="1">
              <a:off x="5414606" y="2737721"/>
              <a:ext cx="534393" cy="439124"/>
            </a:xfrm>
            <a:custGeom>
              <a:avLst/>
              <a:gdLst>
                <a:gd name="connsiteX0" fmla="*/ 383438 w 534393"/>
                <a:gd name="connsiteY0" fmla="*/ 159305 h 439124"/>
                <a:gd name="connsiteX1" fmla="*/ 506327 w 534393"/>
                <a:gd name="connsiteY1" fmla="*/ 159305 h 439124"/>
                <a:gd name="connsiteX2" fmla="*/ 506399 w 534393"/>
                <a:gd name="connsiteY2" fmla="*/ 159227 h 439124"/>
                <a:gd name="connsiteX3" fmla="*/ 506378 w 534393"/>
                <a:gd name="connsiteY3" fmla="*/ 159174 h 439124"/>
                <a:gd name="connsiteX4" fmla="*/ 365929 w 534393"/>
                <a:gd name="connsiteY4" fmla="*/ 10878 h 439124"/>
                <a:gd name="connsiteX5" fmla="*/ 376232 w 534393"/>
                <a:gd name="connsiteY5" fmla="*/ 0 h 439124"/>
                <a:gd name="connsiteX6" fmla="*/ 534394 w 534393"/>
                <a:gd name="connsiteY6" fmla="*/ 166998 h 439124"/>
                <a:gd name="connsiteX7" fmla="*/ 376232 w 534393"/>
                <a:gd name="connsiteY7" fmla="*/ 333996 h 439124"/>
                <a:gd name="connsiteX8" fmla="*/ 365929 w 534393"/>
                <a:gd name="connsiteY8" fmla="*/ 323118 h 439124"/>
                <a:gd name="connsiteX9" fmla="*/ 506378 w 534393"/>
                <a:gd name="connsiteY9" fmla="*/ 174822 h 439124"/>
                <a:gd name="connsiteX10" fmla="*/ 506378 w 534393"/>
                <a:gd name="connsiteY10" fmla="*/ 174714 h 439124"/>
                <a:gd name="connsiteX11" fmla="*/ 506327 w 534393"/>
                <a:gd name="connsiteY11" fmla="*/ 174691 h 439124"/>
                <a:gd name="connsiteX12" fmla="*/ 383438 w 534393"/>
                <a:gd name="connsiteY12" fmla="*/ 174691 h 439124"/>
                <a:gd name="connsiteX13" fmla="*/ 13538 w 534393"/>
                <a:gd name="connsiteY13" fmla="*/ 439125 h 439124"/>
                <a:gd name="connsiteX14" fmla="*/ 0 w 534393"/>
                <a:gd name="connsiteY14" fmla="*/ 433401 h 439124"/>
                <a:gd name="connsiteX15" fmla="*/ 383438 w 534393"/>
                <a:gd name="connsiteY15" fmla="*/ 159305 h 439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34393" h="439124">
                  <a:moveTo>
                    <a:pt x="383438" y="159305"/>
                  </a:moveTo>
                  <a:lnTo>
                    <a:pt x="506327" y="159305"/>
                  </a:lnTo>
                  <a:cubicBezTo>
                    <a:pt x="506367" y="159304"/>
                    <a:pt x="506399" y="159269"/>
                    <a:pt x="506399" y="159227"/>
                  </a:cubicBezTo>
                  <a:cubicBezTo>
                    <a:pt x="506399" y="159207"/>
                    <a:pt x="506391" y="159188"/>
                    <a:pt x="506378" y="159174"/>
                  </a:cubicBezTo>
                  <a:lnTo>
                    <a:pt x="365929" y="10878"/>
                  </a:lnTo>
                  <a:lnTo>
                    <a:pt x="376232" y="0"/>
                  </a:lnTo>
                  <a:lnTo>
                    <a:pt x="534394" y="166998"/>
                  </a:lnTo>
                  <a:lnTo>
                    <a:pt x="376232" y="333996"/>
                  </a:lnTo>
                  <a:lnTo>
                    <a:pt x="365929" y="323118"/>
                  </a:lnTo>
                  <a:lnTo>
                    <a:pt x="506378" y="174822"/>
                  </a:lnTo>
                  <a:cubicBezTo>
                    <a:pt x="506407" y="174792"/>
                    <a:pt x="506406" y="174743"/>
                    <a:pt x="506378" y="174714"/>
                  </a:cubicBezTo>
                  <a:cubicBezTo>
                    <a:pt x="506364" y="174700"/>
                    <a:pt x="506346" y="174691"/>
                    <a:pt x="506327" y="174691"/>
                  </a:cubicBezTo>
                  <a:lnTo>
                    <a:pt x="383438" y="174691"/>
                  </a:lnTo>
                  <a:cubicBezTo>
                    <a:pt x="220368" y="174131"/>
                    <a:pt x="73603" y="279050"/>
                    <a:pt x="13538" y="439125"/>
                  </a:cubicBezTo>
                  <a:lnTo>
                    <a:pt x="0" y="433401"/>
                  </a:lnTo>
                  <a:cubicBezTo>
                    <a:pt x="62271" y="267475"/>
                    <a:pt x="214405" y="158725"/>
                    <a:pt x="383438" y="159305"/>
                  </a:cubicBezTo>
                  <a:close/>
                </a:path>
              </a:pathLst>
            </a:custGeom>
            <a:solidFill>
              <a:schemeClr val="accent1"/>
            </a:solidFill>
            <a:ln w="19050" cap="flat">
              <a:solidFill>
                <a:schemeClr val="accent1"/>
              </a:solidFill>
              <a:prstDash val="solid"/>
              <a:miter/>
            </a:ln>
          </p:spPr>
          <p:txBody>
            <a:bodyPr rtlCol="0" anchor="ctr"/>
            <a:lstStyle/>
            <a:p>
              <a:endParaRPr lang="es-MX"/>
            </a:p>
          </p:txBody>
        </p:sp>
        <p:sp>
          <p:nvSpPr>
            <p:cNvPr id="46" name="Gráfico 14" descr="Atrás contorno">
              <a:extLst>
                <a:ext uri="{FF2B5EF4-FFF2-40B4-BE49-F238E27FC236}">
                  <a16:creationId xmlns:a16="http://schemas.microsoft.com/office/drawing/2014/main" id="{1DC106D6-A41D-457E-A071-6640E4FD43F9}"/>
                </a:ext>
              </a:extLst>
            </p:cNvPr>
            <p:cNvSpPr/>
            <p:nvPr/>
          </p:nvSpPr>
          <p:spPr>
            <a:xfrm rot="16200000" flipH="1" flipV="1">
              <a:off x="7938217" y="2737721"/>
              <a:ext cx="534393" cy="439124"/>
            </a:xfrm>
            <a:custGeom>
              <a:avLst/>
              <a:gdLst>
                <a:gd name="connsiteX0" fmla="*/ 383438 w 534393"/>
                <a:gd name="connsiteY0" fmla="*/ 159305 h 439124"/>
                <a:gd name="connsiteX1" fmla="*/ 506327 w 534393"/>
                <a:gd name="connsiteY1" fmla="*/ 159305 h 439124"/>
                <a:gd name="connsiteX2" fmla="*/ 506399 w 534393"/>
                <a:gd name="connsiteY2" fmla="*/ 159227 h 439124"/>
                <a:gd name="connsiteX3" fmla="*/ 506378 w 534393"/>
                <a:gd name="connsiteY3" fmla="*/ 159174 h 439124"/>
                <a:gd name="connsiteX4" fmla="*/ 365929 w 534393"/>
                <a:gd name="connsiteY4" fmla="*/ 10878 h 439124"/>
                <a:gd name="connsiteX5" fmla="*/ 376232 w 534393"/>
                <a:gd name="connsiteY5" fmla="*/ 0 h 439124"/>
                <a:gd name="connsiteX6" fmla="*/ 534394 w 534393"/>
                <a:gd name="connsiteY6" fmla="*/ 166998 h 439124"/>
                <a:gd name="connsiteX7" fmla="*/ 376232 w 534393"/>
                <a:gd name="connsiteY7" fmla="*/ 333996 h 439124"/>
                <a:gd name="connsiteX8" fmla="*/ 365929 w 534393"/>
                <a:gd name="connsiteY8" fmla="*/ 323118 h 439124"/>
                <a:gd name="connsiteX9" fmla="*/ 506378 w 534393"/>
                <a:gd name="connsiteY9" fmla="*/ 174822 h 439124"/>
                <a:gd name="connsiteX10" fmla="*/ 506378 w 534393"/>
                <a:gd name="connsiteY10" fmla="*/ 174714 h 439124"/>
                <a:gd name="connsiteX11" fmla="*/ 506327 w 534393"/>
                <a:gd name="connsiteY11" fmla="*/ 174691 h 439124"/>
                <a:gd name="connsiteX12" fmla="*/ 383438 w 534393"/>
                <a:gd name="connsiteY12" fmla="*/ 174691 h 439124"/>
                <a:gd name="connsiteX13" fmla="*/ 13538 w 534393"/>
                <a:gd name="connsiteY13" fmla="*/ 439125 h 439124"/>
                <a:gd name="connsiteX14" fmla="*/ 0 w 534393"/>
                <a:gd name="connsiteY14" fmla="*/ 433401 h 439124"/>
                <a:gd name="connsiteX15" fmla="*/ 383438 w 534393"/>
                <a:gd name="connsiteY15" fmla="*/ 159305 h 439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34393" h="439124">
                  <a:moveTo>
                    <a:pt x="383438" y="159305"/>
                  </a:moveTo>
                  <a:lnTo>
                    <a:pt x="506327" y="159305"/>
                  </a:lnTo>
                  <a:cubicBezTo>
                    <a:pt x="506367" y="159304"/>
                    <a:pt x="506399" y="159269"/>
                    <a:pt x="506399" y="159227"/>
                  </a:cubicBezTo>
                  <a:cubicBezTo>
                    <a:pt x="506399" y="159207"/>
                    <a:pt x="506391" y="159188"/>
                    <a:pt x="506378" y="159174"/>
                  </a:cubicBezTo>
                  <a:lnTo>
                    <a:pt x="365929" y="10878"/>
                  </a:lnTo>
                  <a:lnTo>
                    <a:pt x="376232" y="0"/>
                  </a:lnTo>
                  <a:lnTo>
                    <a:pt x="534394" y="166998"/>
                  </a:lnTo>
                  <a:lnTo>
                    <a:pt x="376232" y="333996"/>
                  </a:lnTo>
                  <a:lnTo>
                    <a:pt x="365929" y="323118"/>
                  </a:lnTo>
                  <a:lnTo>
                    <a:pt x="506378" y="174822"/>
                  </a:lnTo>
                  <a:cubicBezTo>
                    <a:pt x="506407" y="174792"/>
                    <a:pt x="506406" y="174743"/>
                    <a:pt x="506378" y="174714"/>
                  </a:cubicBezTo>
                  <a:cubicBezTo>
                    <a:pt x="506364" y="174700"/>
                    <a:pt x="506346" y="174691"/>
                    <a:pt x="506327" y="174691"/>
                  </a:cubicBezTo>
                  <a:lnTo>
                    <a:pt x="383438" y="174691"/>
                  </a:lnTo>
                  <a:cubicBezTo>
                    <a:pt x="220368" y="174131"/>
                    <a:pt x="73603" y="279050"/>
                    <a:pt x="13538" y="439125"/>
                  </a:cubicBezTo>
                  <a:lnTo>
                    <a:pt x="0" y="433401"/>
                  </a:lnTo>
                  <a:cubicBezTo>
                    <a:pt x="62271" y="267475"/>
                    <a:pt x="214405" y="158725"/>
                    <a:pt x="383438" y="159305"/>
                  </a:cubicBezTo>
                  <a:close/>
                </a:path>
              </a:pathLst>
            </a:custGeom>
            <a:solidFill>
              <a:schemeClr val="accent1"/>
            </a:solidFill>
            <a:ln w="19050" cap="flat">
              <a:solidFill>
                <a:schemeClr val="accent1"/>
              </a:solidFill>
              <a:prstDash val="solid"/>
              <a:miter/>
            </a:ln>
          </p:spPr>
          <p:txBody>
            <a:bodyPr rtlCol="0" anchor="ctr"/>
            <a:lstStyle/>
            <a:p>
              <a:endParaRPr lang="es-MX"/>
            </a:p>
          </p:txBody>
        </p:sp>
        <p:sp>
          <p:nvSpPr>
            <p:cNvPr id="47" name="Gráfico 14" descr="Atrás contorno">
              <a:extLst>
                <a:ext uri="{FF2B5EF4-FFF2-40B4-BE49-F238E27FC236}">
                  <a16:creationId xmlns:a16="http://schemas.microsoft.com/office/drawing/2014/main" id="{0E4800F1-6333-2FE1-5133-5F406F7EED8E}"/>
                </a:ext>
              </a:extLst>
            </p:cNvPr>
            <p:cNvSpPr/>
            <p:nvPr/>
          </p:nvSpPr>
          <p:spPr>
            <a:xfrm rot="16200000" flipH="1" flipV="1">
              <a:off x="10431763" y="2737721"/>
              <a:ext cx="534393" cy="439124"/>
            </a:xfrm>
            <a:custGeom>
              <a:avLst/>
              <a:gdLst>
                <a:gd name="connsiteX0" fmla="*/ 383438 w 534393"/>
                <a:gd name="connsiteY0" fmla="*/ 159305 h 439124"/>
                <a:gd name="connsiteX1" fmla="*/ 506327 w 534393"/>
                <a:gd name="connsiteY1" fmla="*/ 159305 h 439124"/>
                <a:gd name="connsiteX2" fmla="*/ 506399 w 534393"/>
                <a:gd name="connsiteY2" fmla="*/ 159227 h 439124"/>
                <a:gd name="connsiteX3" fmla="*/ 506378 w 534393"/>
                <a:gd name="connsiteY3" fmla="*/ 159174 h 439124"/>
                <a:gd name="connsiteX4" fmla="*/ 365929 w 534393"/>
                <a:gd name="connsiteY4" fmla="*/ 10878 h 439124"/>
                <a:gd name="connsiteX5" fmla="*/ 376232 w 534393"/>
                <a:gd name="connsiteY5" fmla="*/ 0 h 439124"/>
                <a:gd name="connsiteX6" fmla="*/ 534394 w 534393"/>
                <a:gd name="connsiteY6" fmla="*/ 166998 h 439124"/>
                <a:gd name="connsiteX7" fmla="*/ 376232 w 534393"/>
                <a:gd name="connsiteY7" fmla="*/ 333996 h 439124"/>
                <a:gd name="connsiteX8" fmla="*/ 365929 w 534393"/>
                <a:gd name="connsiteY8" fmla="*/ 323118 h 439124"/>
                <a:gd name="connsiteX9" fmla="*/ 506378 w 534393"/>
                <a:gd name="connsiteY9" fmla="*/ 174822 h 439124"/>
                <a:gd name="connsiteX10" fmla="*/ 506378 w 534393"/>
                <a:gd name="connsiteY10" fmla="*/ 174714 h 439124"/>
                <a:gd name="connsiteX11" fmla="*/ 506327 w 534393"/>
                <a:gd name="connsiteY11" fmla="*/ 174691 h 439124"/>
                <a:gd name="connsiteX12" fmla="*/ 383438 w 534393"/>
                <a:gd name="connsiteY12" fmla="*/ 174691 h 439124"/>
                <a:gd name="connsiteX13" fmla="*/ 13538 w 534393"/>
                <a:gd name="connsiteY13" fmla="*/ 439125 h 439124"/>
                <a:gd name="connsiteX14" fmla="*/ 0 w 534393"/>
                <a:gd name="connsiteY14" fmla="*/ 433401 h 439124"/>
                <a:gd name="connsiteX15" fmla="*/ 383438 w 534393"/>
                <a:gd name="connsiteY15" fmla="*/ 159305 h 439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34393" h="439124">
                  <a:moveTo>
                    <a:pt x="383438" y="159305"/>
                  </a:moveTo>
                  <a:lnTo>
                    <a:pt x="506327" y="159305"/>
                  </a:lnTo>
                  <a:cubicBezTo>
                    <a:pt x="506367" y="159304"/>
                    <a:pt x="506399" y="159269"/>
                    <a:pt x="506399" y="159227"/>
                  </a:cubicBezTo>
                  <a:cubicBezTo>
                    <a:pt x="506399" y="159207"/>
                    <a:pt x="506391" y="159188"/>
                    <a:pt x="506378" y="159174"/>
                  </a:cubicBezTo>
                  <a:lnTo>
                    <a:pt x="365929" y="10878"/>
                  </a:lnTo>
                  <a:lnTo>
                    <a:pt x="376232" y="0"/>
                  </a:lnTo>
                  <a:lnTo>
                    <a:pt x="534394" y="166998"/>
                  </a:lnTo>
                  <a:lnTo>
                    <a:pt x="376232" y="333996"/>
                  </a:lnTo>
                  <a:lnTo>
                    <a:pt x="365929" y="323118"/>
                  </a:lnTo>
                  <a:lnTo>
                    <a:pt x="506378" y="174822"/>
                  </a:lnTo>
                  <a:cubicBezTo>
                    <a:pt x="506407" y="174792"/>
                    <a:pt x="506406" y="174743"/>
                    <a:pt x="506378" y="174714"/>
                  </a:cubicBezTo>
                  <a:cubicBezTo>
                    <a:pt x="506364" y="174700"/>
                    <a:pt x="506346" y="174691"/>
                    <a:pt x="506327" y="174691"/>
                  </a:cubicBezTo>
                  <a:lnTo>
                    <a:pt x="383438" y="174691"/>
                  </a:lnTo>
                  <a:cubicBezTo>
                    <a:pt x="220368" y="174131"/>
                    <a:pt x="73603" y="279050"/>
                    <a:pt x="13538" y="439125"/>
                  </a:cubicBezTo>
                  <a:lnTo>
                    <a:pt x="0" y="433401"/>
                  </a:lnTo>
                  <a:cubicBezTo>
                    <a:pt x="62271" y="267475"/>
                    <a:pt x="214405" y="158725"/>
                    <a:pt x="383438" y="159305"/>
                  </a:cubicBezTo>
                  <a:close/>
                </a:path>
              </a:pathLst>
            </a:custGeom>
            <a:solidFill>
              <a:schemeClr val="accent1"/>
            </a:solidFill>
            <a:ln w="19050" cap="flat">
              <a:solidFill>
                <a:schemeClr val="accent1"/>
              </a:solidFill>
              <a:prstDash val="solid"/>
              <a:miter/>
            </a:ln>
          </p:spPr>
          <p:txBody>
            <a:bodyPr rtlCol="0" anchor="ctr"/>
            <a:lstStyle/>
            <a:p>
              <a:endParaRPr lang="es-MX"/>
            </a:p>
          </p:txBody>
        </p:sp>
        <p:sp>
          <p:nvSpPr>
            <p:cNvPr id="48" name="Gráfico 14" descr="Atrás contorno">
              <a:extLst>
                <a:ext uri="{FF2B5EF4-FFF2-40B4-BE49-F238E27FC236}">
                  <a16:creationId xmlns:a16="http://schemas.microsoft.com/office/drawing/2014/main" id="{6A6B229F-E5C0-B431-E30A-B645F04BA8A0}"/>
                </a:ext>
              </a:extLst>
            </p:cNvPr>
            <p:cNvSpPr/>
            <p:nvPr/>
          </p:nvSpPr>
          <p:spPr>
            <a:xfrm rot="19215567">
              <a:off x="3804439" y="2737721"/>
              <a:ext cx="534393" cy="439124"/>
            </a:xfrm>
            <a:custGeom>
              <a:avLst/>
              <a:gdLst>
                <a:gd name="connsiteX0" fmla="*/ 383438 w 534393"/>
                <a:gd name="connsiteY0" fmla="*/ 159305 h 439124"/>
                <a:gd name="connsiteX1" fmla="*/ 506327 w 534393"/>
                <a:gd name="connsiteY1" fmla="*/ 159305 h 439124"/>
                <a:gd name="connsiteX2" fmla="*/ 506399 w 534393"/>
                <a:gd name="connsiteY2" fmla="*/ 159227 h 439124"/>
                <a:gd name="connsiteX3" fmla="*/ 506378 w 534393"/>
                <a:gd name="connsiteY3" fmla="*/ 159174 h 439124"/>
                <a:gd name="connsiteX4" fmla="*/ 365929 w 534393"/>
                <a:gd name="connsiteY4" fmla="*/ 10878 h 439124"/>
                <a:gd name="connsiteX5" fmla="*/ 376232 w 534393"/>
                <a:gd name="connsiteY5" fmla="*/ 0 h 439124"/>
                <a:gd name="connsiteX6" fmla="*/ 534394 w 534393"/>
                <a:gd name="connsiteY6" fmla="*/ 166998 h 439124"/>
                <a:gd name="connsiteX7" fmla="*/ 376232 w 534393"/>
                <a:gd name="connsiteY7" fmla="*/ 333996 h 439124"/>
                <a:gd name="connsiteX8" fmla="*/ 365929 w 534393"/>
                <a:gd name="connsiteY8" fmla="*/ 323118 h 439124"/>
                <a:gd name="connsiteX9" fmla="*/ 506378 w 534393"/>
                <a:gd name="connsiteY9" fmla="*/ 174822 h 439124"/>
                <a:gd name="connsiteX10" fmla="*/ 506378 w 534393"/>
                <a:gd name="connsiteY10" fmla="*/ 174714 h 439124"/>
                <a:gd name="connsiteX11" fmla="*/ 506327 w 534393"/>
                <a:gd name="connsiteY11" fmla="*/ 174691 h 439124"/>
                <a:gd name="connsiteX12" fmla="*/ 383438 w 534393"/>
                <a:gd name="connsiteY12" fmla="*/ 174691 h 439124"/>
                <a:gd name="connsiteX13" fmla="*/ 13538 w 534393"/>
                <a:gd name="connsiteY13" fmla="*/ 439125 h 439124"/>
                <a:gd name="connsiteX14" fmla="*/ 0 w 534393"/>
                <a:gd name="connsiteY14" fmla="*/ 433401 h 439124"/>
                <a:gd name="connsiteX15" fmla="*/ 383438 w 534393"/>
                <a:gd name="connsiteY15" fmla="*/ 159305 h 439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34393" h="439124">
                  <a:moveTo>
                    <a:pt x="383438" y="159305"/>
                  </a:moveTo>
                  <a:lnTo>
                    <a:pt x="506327" y="159305"/>
                  </a:lnTo>
                  <a:cubicBezTo>
                    <a:pt x="506367" y="159304"/>
                    <a:pt x="506399" y="159269"/>
                    <a:pt x="506399" y="159227"/>
                  </a:cubicBezTo>
                  <a:cubicBezTo>
                    <a:pt x="506399" y="159207"/>
                    <a:pt x="506391" y="159188"/>
                    <a:pt x="506378" y="159174"/>
                  </a:cubicBezTo>
                  <a:lnTo>
                    <a:pt x="365929" y="10878"/>
                  </a:lnTo>
                  <a:lnTo>
                    <a:pt x="376232" y="0"/>
                  </a:lnTo>
                  <a:lnTo>
                    <a:pt x="534394" y="166998"/>
                  </a:lnTo>
                  <a:lnTo>
                    <a:pt x="376232" y="333996"/>
                  </a:lnTo>
                  <a:lnTo>
                    <a:pt x="365929" y="323118"/>
                  </a:lnTo>
                  <a:lnTo>
                    <a:pt x="506378" y="174822"/>
                  </a:lnTo>
                  <a:cubicBezTo>
                    <a:pt x="506407" y="174792"/>
                    <a:pt x="506406" y="174743"/>
                    <a:pt x="506378" y="174714"/>
                  </a:cubicBezTo>
                  <a:cubicBezTo>
                    <a:pt x="506364" y="174700"/>
                    <a:pt x="506346" y="174691"/>
                    <a:pt x="506327" y="174691"/>
                  </a:cubicBezTo>
                  <a:lnTo>
                    <a:pt x="383438" y="174691"/>
                  </a:lnTo>
                  <a:cubicBezTo>
                    <a:pt x="220368" y="174131"/>
                    <a:pt x="73603" y="279050"/>
                    <a:pt x="13538" y="439125"/>
                  </a:cubicBezTo>
                  <a:lnTo>
                    <a:pt x="0" y="433401"/>
                  </a:lnTo>
                  <a:cubicBezTo>
                    <a:pt x="62271" y="267475"/>
                    <a:pt x="214405" y="158725"/>
                    <a:pt x="383438" y="159305"/>
                  </a:cubicBezTo>
                  <a:close/>
                </a:path>
              </a:pathLst>
            </a:custGeom>
            <a:solidFill>
              <a:schemeClr val="accent1"/>
            </a:solidFill>
            <a:ln w="19050" cap="flat">
              <a:solidFill>
                <a:schemeClr val="accent1"/>
              </a:solidFill>
              <a:prstDash val="solid"/>
              <a:miter/>
            </a:ln>
          </p:spPr>
          <p:txBody>
            <a:bodyPr rtlCol="0" anchor="ctr"/>
            <a:lstStyle/>
            <a:p>
              <a:endParaRPr lang="es-MX"/>
            </a:p>
          </p:txBody>
        </p:sp>
        <p:sp>
          <p:nvSpPr>
            <p:cNvPr id="49" name="Gráfico 14" descr="Atrás contorno">
              <a:extLst>
                <a:ext uri="{FF2B5EF4-FFF2-40B4-BE49-F238E27FC236}">
                  <a16:creationId xmlns:a16="http://schemas.microsoft.com/office/drawing/2014/main" id="{9DF0650D-764B-5EC6-4B59-EC3B91AFC69F}"/>
                </a:ext>
              </a:extLst>
            </p:cNvPr>
            <p:cNvSpPr/>
            <p:nvPr/>
          </p:nvSpPr>
          <p:spPr>
            <a:xfrm rot="19215567">
              <a:off x="6037207" y="2737721"/>
              <a:ext cx="534393" cy="439124"/>
            </a:xfrm>
            <a:custGeom>
              <a:avLst/>
              <a:gdLst>
                <a:gd name="connsiteX0" fmla="*/ 383438 w 534393"/>
                <a:gd name="connsiteY0" fmla="*/ 159305 h 439124"/>
                <a:gd name="connsiteX1" fmla="*/ 506327 w 534393"/>
                <a:gd name="connsiteY1" fmla="*/ 159305 h 439124"/>
                <a:gd name="connsiteX2" fmla="*/ 506399 w 534393"/>
                <a:gd name="connsiteY2" fmla="*/ 159227 h 439124"/>
                <a:gd name="connsiteX3" fmla="*/ 506378 w 534393"/>
                <a:gd name="connsiteY3" fmla="*/ 159174 h 439124"/>
                <a:gd name="connsiteX4" fmla="*/ 365929 w 534393"/>
                <a:gd name="connsiteY4" fmla="*/ 10878 h 439124"/>
                <a:gd name="connsiteX5" fmla="*/ 376232 w 534393"/>
                <a:gd name="connsiteY5" fmla="*/ 0 h 439124"/>
                <a:gd name="connsiteX6" fmla="*/ 534394 w 534393"/>
                <a:gd name="connsiteY6" fmla="*/ 166998 h 439124"/>
                <a:gd name="connsiteX7" fmla="*/ 376232 w 534393"/>
                <a:gd name="connsiteY7" fmla="*/ 333996 h 439124"/>
                <a:gd name="connsiteX8" fmla="*/ 365929 w 534393"/>
                <a:gd name="connsiteY8" fmla="*/ 323118 h 439124"/>
                <a:gd name="connsiteX9" fmla="*/ 506378 w 534393"/>
                <a:gd name="connsiteY9" fmla="*/ 174822 h 439124"/>
                <a:gd name="connsiteX10" fmla="*/ 506378 w 534393"/>
                <a:gd name="connsiteY10" fmla="*/ 174714 h 439124"/>
                <a:gd name="connsiteX11" fmla="*/ 506327 w 534393"/>
                <a:gd name="connsiteY11" fmla="*/ 174691 h 439124"/>
                <a:gd name="connsiteX12" fmla="*/ 383438 w 534393"/>
                <a:gd name="connsiteY12" fmla="*/ 174691 h 439124"/>
                <a:gd name="connsiteX13" fmla="*/ 13538 w 534393"/>
                <a:gd name="connsiteY13" fmla="*/ 439125 h 439124"/>
                <a:gd name="connsiteX14" fmla="*/ 0 w 534393"/>
                <a:gd name="connsiteY14" fmla="*/ 433401 h 439124"/>
                <a:gd name="connsiteX15" fmla="*/ 383438 w 534393"/>
                <a:gd name="connsiteY15" fmla="*/ 159305 h 439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34393" h="439124">
                  <a:moveTo>
                    <a:pt x="383438" y="159305"/>
                  </a:moveTo>
                  <a:lnTo>
                    <a:pt x="506327" y="159305"/>
                  </a:lnTo>
                  <a:cubicBezTo>
                    <a:pt x="506367" y="159304"/>
                    <a:pt x="506399" y="159269"/>
                    <a:pt x="506399" y="159227"/>
                  </a:cubicBezTo>
                  <a:cubicBezTo>
                    <a:pt x="506399" y="159207"/>
                    <a:pt x="506391" y="159188"/>
                    <a:pt x="506378" y="159174"/>
                  </a:cubicBezTo>
                  <a:lnTo>
                    <a:pt x="365929" y="10878"/>
                  </a:lnTo>
                  <a:lnTo>
                    <a:pt x="376232" y="0"/>
                  </a:lnTo>
                  <a:lnTo>
                    <a:pt x="534394" y="166998"/>
                  </a:lnTo>
                  <a:lnTo>
                    <a:pt x="376232" y="333996"/>
                  </a:lnTo>
                  <a:lnTo>
                    <a:pt x="365929" y="323118"/>
                  </a:lnTo>
                  <a:lnTo>
                    <a:pt x="506378" y="174822"/>
                  </a:lnTo>
                  <a:cubicBezTo>
                    <a:pt x="506407" y="174792"/>
                    <a:pt x="506406" y="174743"/>
                    <a:pt x="506378" y="174714"/>
                  </a:cubicBezTo>
                  <a:cubicBezTo>
                    <a:pt x="506364" y="174700"/>
                    <a:pt x="506346" y="174691"/>
                    <a:pt x="506327" y="174691"/>
                  </a:cubicBezTo>
                  <a:lnTo>
                    <a:pt x="383438" y="174691"/>
                  </a:lnTo>
                  <a:cubicBezTo>
                    <a:pt x="220368" y="174131"/>
                    <a:pt x="73603" y="279050"/>
                    <a:pt x="13538" y="439125"/>
                  </a:cubicBezTo>
                  <a:lnTo>
                    <a:pt x="0" y="433401"/>
                  </a:lnTo>
                  <a:cubicBezTo>
                    <a:pt x="62271" y="267475"/>
                    <a:pt x="214405" y="158725"/>
                    <a:pt x="383438" y="159305"/>
                  </a:cubicBezTo>
                  <a:close/>
                </a:path>
              </a:pathLst>
            </a:custGeom>
            <a:solidFill>
              <a:schemeClr val="accent1"/>
            </a:solidFill>
            <a:ln w="19050" cap="flat">
              <a:solidFill>
                <a:schemeClr val="accent1"/>
              </a:solidFill>
              <a:prstDash val="solid"/>
              <a:miter/>
            </a:ln>
          </p:spPr>
          <p:txBody>
            <a:bodyPr rtlCol="0" anchor="ctr"/>
            <a:lstStyle/>
            <a:p>
              <a:endParaRPr lang="es-MX"/>
            </a:p>
          </p:txBody>
        </p:sp>
        <p:sp>
          <p:nvSpPr>
            <p:cNvPr id="50" name="Gráfico 14" descr="Atrás contorno">
              <a:extLst>
                <a:ext uri="{FF2B5EF4-FFF2-40B4-BE49-F238E27FC236}">
                  <a16:creationId xmlns:a16="http://schemas.microsoft.com/office/drawing/2014/main" id="{C50717E9-8376-5F4E-D7C3-6CCEBF6AF425}"/>
                </a:ext>
              </a:extLst>
            </p:cNvPr>
            <p:cNvSpPr/>
            <p:nvPr/>
          </p:nvSpPr>
          <p:spPr>
            <a:xfrm rot="19215567">
              <a:off x="8651237" y="2737721"/>
              <a:ext cx="534393" cy="439124"/>
            </a:xfrm>
            <a:custGeom>
              <a:avLst/>
              <a:gdLst>
                <a:gd name="connsiteX0" fmla="*/ 383438 w 534393"/>
                <a:gd name="connsiteY0" fmla="*/ 159305 h 439124"/>
                <a:gd name="connsiteX1" fmla="*/ 506327 w 534393"/>
                <a:gd name="connsiteY1" fmla="*/ 159305 h 439124"/>
                <a:gd name="connsiteX2" fmla="*/ 506399 w 534393"/>
                <a:gd name="connsiteY2" fmla="*/ 159227 h 439124"/>
                <a:gd name="connsiteX3" fmla="*/ 506378 w 534393"/>
                <a:gd name="connsiteY3" fmla="*/ 159174 h 439124"/>
                <a:gd name="connsiteX4" fmla="*/ 365929 w 534393"/>
                <a:gd name="connsiteY4" fmla="*/ 10878 h 439124"/>
                <a:gd name="connsiteX5" fmla="*/ 376232 w 534393"/>
                <a:gd name="connsiteY5" fmla="*/ 0 h 439124"/>
                <a:gd name="connsiteX6" fmla="*/ 534394 w 534393"/>
                <a:gd name="connsiteY6" fmla="*/ 166998 h 439124"/>
                <a:gd name="connsiteX7" fmla="*/ 376232 w 534393"/>
                <a:gd name="connsiteY7" fmla="*/ 333996 h 439124"/>
                <a:gd name="connsiteX8" fmla="*/ 365929 w 534393"/>
                <a:gd name="connsiteY8" fmla="*/ 323118 h 439124"/>
                <a:gd name="connsiteX9" fmla="*/ 506378 w 534393"/>
                <a:gd name="connsiteY9" fmla="*/ 174822 h 439124"/>
                <a:gd name="connsiteX10" fmla="*/ 506378 w 534393"/>
                <a:gd name="connsiteY10" fmla="*/ 174714 h 439124"/>
                <a:gd name="connsiteX11" fmla="*/ 506327 w 534393"/>
                <a:gd name="connsiteY11" fmla="*/ 174691 h 439124"/>
                <a:gd name="connsiteX12" fmla="*/ 383438 w 534393"/>
                <a:gd name="connsiteY12" fmla="*/ 174691 h 439124"/>
                <a:gd name="connsiteX13" fmla="*/ 13538 w 534393"/>
                <a:gd name="connsiteY13" fmla="*/ 439125 h 439124"/>
                <a:gd name="connsiteX14" fmla="*/ 0 w 534393"/>
                <a:gd name="connsiteY14" fmla="*/ 433401 h 439124"/>
                <a:gd name="connsiteX15" fmla="*/ 383438 w 534393"/>
                <a:gd name="connsiteY15" fmla="*/ 159305 h 439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34393" h="439124">
                  <a:moveTo>
                    <a:pt x="383438" y="159305"/>
                  </a:moveTo>
                  <a:lnTo>
                    <a:pt x="506327" y="159305"/>
                  </a:lnTo>
                  <a:cubicBezTo>
                    <a:pt x="506367" y="159304"/>
                    <a:pt x="506399" y="159269"/>
                    <a:pt x="506399" y="159227"/>
                  </a:cubicBezTo>
                  <a:cubicBezTo>
                    <a:pt x="506399" y="159207"/>
                    <a:pt x="506391" y="159188"/>
                    <a:pt x="506378" y="159174"/>
                  </a:cubicBezTo>
                  <a:lnTo>
                    <a:pt x="365929" y="10878"/>
                  </a:lnTo>
                  <a:lnTo>
                    <a:pt x="376232" y="0"/>
                  </a:lnTo>
                  <a:lnTo>
                    <a:pt x="534394" y="166998"/>
                  </a:lnTo>
                  <a:lnTo>
                    <a:pt x="376232" y="333996"/>
                  </a:lnTo>
                  <a:lnTo>
                    <a:pt x="365929" y="323118"/>
                  </a:lnTo>
                  <a:lnTo>
                    <a:pt x="506378" y="174822"/>
                  </a:lnTo>
                  <a:cubicBezTo>
                    <a:pt x="506407" y="174792"/>
                    <a:pt x="506406" y="174743"/>
                    <a:pt x="506378" y="174714"/>
                  </a:cubicBezTo>
                  <a:cubicBezTo>
                    <a:pt x="506364" y="174700"/>
                    <a:pt x="506346" y="174691"/>
                    <a:pt x="506327" y="174691"/>
                  </a:cubicBezTo>
                  <a:lnTo>
                    <a:pt x="383438" y="174691"/>
                  </a:lnTo>
                  <a:cubicBezTo>
                    <a:pt x="220368" y="174131"/>
                    <a:pt x="73603" y="279050"/>
                    <a:pt x="13538" y="439125"/>
                  </a:cubicBezTo>
                  <a:lnTo>
                    <a:pt x="0" y="433401"/>
                  </a:lnTo>
                  <a:cubicBezTo>
                    <a:pt x="62271" y="267475"/>
                    <a:pt x="214405" y="158725"/>
                    <a:pt x="383438" y="159305"/>
                  </a:cubicBezTo>
                  <a:close/>
                </a:path>
              </a:pathLst>
            </a:custGeom>
            <a:solidFill>
              <a:schemeClr val="accent1"/>
            </a:solidFill>
            <a:ln w="19050" cap="flat">
              <a:solidFill>
                <a:schemeClr val="accent1"/>
              </a:solidFill>
              <a:prstDash val="solid"/>
              <a:miter/>
            </a:ln>
          </p:spPr>
          <p:txBody>
            <a:bodyPr rtlCol="0" anchor="ctr"/>
            <a:lstStyle/>
            <a:p>
              <a:endParaRPr lang="es-MX"/>
            </a:p>
          </p:txBody>
        </p:sp>
      </p:grpSp>
    </p:spTree>
    <p:extLst>
      <p:ext uri="{BB962C8B-B14F-4D97-AF65-F5344CB8AC3E}">
        <p14:creationId xmlns:p14="http://schemas.microsoft.com/office/powerpoint/2010/main" val="3364288500"/>
      </p:ext>
    </p:extLst>
  </p:cSld>
  <p:clrMapOvr>
    <a:masterClrMapping/>
  </p:clrMapOvr>
  <p:transition spd="slow">
    <p:push dir="u"/>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Título 2">
            <a:extLst>
              <a:ext uri="{FF2B5EF4-FFF2-40B4-BE49-F238E27FC236}">
                <a16:creationId xmlns:a16="http://schemas.microsoft.com/office/drawing/2014/main" id="{FEA3804F-570F-6F4B-7EAB-2048E1EFF3BC}"/>
              </a:ext>
            </a:extLst>
          </p:cNvPr>
          <p:cNvSpPr>
            <a:spLocks noGrp="1"/>
          </p:cNvSpPr>
          <p:nvPr>
            <p:ph type="title"/>
          </p:nvPr>
        </p:nvSpPr>
        <p:spPr>
          <a:xfrm>
            <a:off x="1194383" y="266276"/>
            <a:ext cx="9884434" cy="613973"/>
          </a:xfrm>
        </p:spPr>
        <p:txBody>
          <a:bodyPr>
            <a:noAutofit/>
          </a:bodyPr>
          <a:lstStyle/>
          <a:p>
            <a:r>
              <a:rPr lang="es-MX"/>
              <a:t>Generación de Expedientes Electrónicos</a:t>
            </a:r>
          </a:p>
        </p:txBody>
      </p:sp>
      <p:sp>
        <p:nvSpPr>
          <p:cNvPr id="3" name="Marcador de número de diapositiva 2">
            <a:extLst>
              <a:ext uri="{FF2B5EF4-FFF2-40B4-BE49-F238E27FC236}">
                <a16:creationId xmlns:a16="http://schemas.microsoft.com/office/drawing/2014/main" id="{3F6EF521-B1C9-AFEA-C437-1D99EB49C379}"/>
              </a:ext>
            </a:extLst>
          </p:cNvPr>
          <p:cNvSpPr>
            <a:spLocks noGrp="1"/>
          </p:cNvSpPr>
          <p:nvPr>
            <p:ph type="sldNum" sz="quarter" idx="4"/>
          </p:nvPr>
        </p:nvSpPr>
        <p:spPr>
          <a:xfrm>
            <a:off x="8610600" y="6618913"/>
            <a:ext cx="2743200" cy="184559"/>
          </a:xfrm>
        </p:spPr>
        <p:txBody>
          <a:bodyPr/>
          <a:lstStyle/>
          <a:p>
            <a:fld id="{48F63A3B-78C7-47BE-AE5E-E10140E04643}" type="slidenum">
              <a:rPr lang="en-US" smtClean="0"/>
              <a:pPr/>
              <a:t>64</a:t>
            </a:fld>
            <a:endParaRPr lang="en-US"/>
          </a:p>
        </p:txBody>
      </p:sp>
      <p:sp>
        <p:nvSpPr>
          <p:cNvPr id="4" name="CuadroTexto 3">
            <a:extLst>
              <a:ext uri="{FF2B5EF4-FFF2-40B4-BE49-F238E27FC236}">
                <a16:creationId xmlns:a16="http://schemas.microsoft.com/office/drawing/2014/main" id="{73DD8832-81EE-5AB0-7779-AB11F5CBF28E}"/>
              </a:ext>
            </a:extLst>
          </p:cNvPr>
          <p:cNvSpPr txBox="1"/>
          <p:nvPr/>
        </p:nvSpPr>
        <p:spPr>
          <a:xfrm>
            <a:off x="969735" y="1080865"/>
            <a:ext cx="9776823" cy="1492716"/>
          </a:xfrm>
          <a:prstGeom prst="rect">
            <a:avLst/>
          </a:prstGeom>
          <a:noFill/>
        </p:spPr>
        <p:txBody>
          <a:bodyPr wrap="square" lIns="91440" tIns="45720" rIns="91440" bIns="45720" rtlCol="0" anchor="t">
            <a:spAutoFit/>
          </a:bodyPr>
          <a:lstStyle/>
          <a:p>
            <a:pPr algn="just"/>
            <a:r>
              <a:rPr lang="es-MX" sz="1300">
                <a:solidFill>
                  <a:srgbClr val="5A3A72"/>
                </a:solidFill>
                <a:latin typeface="Century Gothic"/>
                <a:ea typeface="ＭＳ Ｐゴシック"/>
                <a:cs typeface="Century Gothic"/>
              </a:rPr>
              <a:t>Toda  la  información  que  las  y  los  auxiliares  captaron, así como los registros de la modalidad "Mi Apoyo", que  fueron enviados mediante aplicación  móvil, se obtiene un listado de los registros válidos para su generación y  entrega  al OPLE.</a:t>
            </a:r>
          </a:p>
          <a:p>
            <a:pPr algn="just"/>
            <a:endParaRPr lang="es-MX" sz="1300">
              <a:solidFill>
                <a:srgbClr val="5A3A72"/>
              </a:solidFill>
              <a:latin typeface="Century Gothic"/>
              <a:ea typeface="ＭＳ Ｐゴシック"/>
            </a:endParaRPr>
          </a:p>
          <a:p>
            <a:pPr algn="just"/>
            <a:r>
              <a:rPr lang="es-MX" sz="1300">
                <a:solidFill>
                  <a:srgbClr val="5A3A72"/>
                </a:solidFill>
                <a:latin typeface="Century Gothic"/>
                <a:ea typeface="ＭＳ Ｐゴシック"/>
                <a:cs typeface="Calibri" panose="020F0502020204030204"/>
              </a:rPr>
              <a:t>La información que es entregada al OPLE consta de las imágenes que fueron captadas con la aplicación móvil  (Credencial para Votar por ambos lados, fotografía viva y firma del ciudadano), así como los datos de la o el ciudadano, datos del Actor Político, datos del Responsable/Representante y por último datos del Auxiliar.</a:t>
            </a:r>
          </a:p>
        </p:txBody>
      </p:sp>
      <p:sp>
        <p:nvSpPr>
          <p:cNvPr id="8" name="Título 2">
            <a:extLst>
              <a:ext uri="{FF2B5EF4-FFF2-40B4-BE49-F238E27FC236}">
                <a16:creationId xmlns:a16="http://schemas.microsoft.com/office/drawing/2014/main" id="{B2E92BD7-318E-8BB8-883F-291AB7D074D4}"/>
              </a:ext>
            </a:extLst>
          </p:cNvPr>
          <p:cNvSpPr txBox="1">
            <a:spLocks/>
          </p:cNvSpPr>
          <p:nvPr/>
        </p:nvSpPr>
        <p:spPr>
          <a:xfrm>
            <a:off x="1768710" y="2858727"/>
            <a:ext cx="5160979" cy="55195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b="1" kern="1200">
                <a:solidFill>
                  <a:schemeClr val="accent1">
                    <a:lumMod val="50000"/>
                  </a:schemeClr>
                </a:solidFill>
                <a:latin typeface="Century Gothic" panose="020B0502020202020204" pitchFamily="34" charset="0"/>
                <a:ea typeface="+mj-ea"/>
                <a:cs typeface="+mj-cs"/>
              </a:defRPr>
            </a:lvl1pPr>
          </a:lstStyle>
          <a:p>
            <a:pPr defTabSz="457200"/>
            <a:r>
              <a:rPr lang="es-MX" sz="1600" i="1">
                <a:solidFill>
                  <a:srgbClr val="5A3A72"/>
                </a:solidFill>
                <a:latin typeface="Century Gothic"/>
                <a:cs typeface="+mn-cs"/>
              </a:rPr>
              <a:t>Flujo de generación de las Cedulas Electrónicas</a:t>
            </a:r>
            <a:endParaRPr lang="es-ES" sz="1600" i="1">
              <a:cs typeface="+mn-cs"/>
            </a:endParaRPr>
          </a:p>
        </p:txBody>
      </p:sp>
      <p:pic>
        <p:nvPicPr>
          <p:cNvPr id="9" name="Imagen 8" descr="Diagrama&#10;&#10;El contenido generado por inteligencia artificial puede ser incorrecto.">
            <a:extLst>
              <a:ext uri="{FF2B5EF4-FFF2-40B4-BE49-F238E27FC236}">
                <a16:creationId xmlns:a16="http://schemas.microsoft.com/office/drawing/2014/main" id="{B7E428F9-1583-03BD-9643-CD97FB731956}"/>
              </a:ext>
            </a:extLst>
          </p:cNvPr>
          <p:cNvPicPr>
            <a:picLocks noChangeAspect="1"/>
          </p:cNvPicPr>
          <p:nvPr/>
        </p:nvPicPr>
        <p:blipFill>
          <a:blip r:embed="rId3"/>
          <a:srcRect r="21284" b="9506"/>
          <a:stretch/>
        </p:blipFill>
        <p:spPr>
          <a:xfrm>
            <a:off x="1408890" y="3321430"/>
            <a:ext cx="5682064" cy="2966141"/>
          </a:xfrm>
          <a:prstGeom prst="rect">
            <a:avLst/>
          </a:prstGeom>
        </p:spPr>
      </p:pic>
      <p:pic>
        <p:nvPicPr>
          <p:cNvPr id="10" name="Imagen 9" descr="Imagen que contiene Texto&#10;&#10;El contenido generado por inteligencia artificial puede ser incorrecto.">
            <a:extLst>
              <a:ext uri="{FF2B5EF4-FFF2-40B4-BE49-F238E27FC236}">
                <a16:creationId xmlns:a16="http://schemas.microsoft.com/office/drawing/2014/main" id="{D9EC4481-84FD-37C6-09A7-AFD4ABCB18E3}"/>
              </a:ext>
            </a:extLst>
          </p:cNvPr>
          <p:cNvPicPr>
            <a:picLocks noChangeAspect="1"/>
          </p:cNvPicPr>
          <p:nvPr/>
        </p:nvPicPr>
        <p:blipFill>
          <a:blip r:embed="rId4"/>
          <a:stretch>
            <a:fillRect/>
          </a:stretch>
        </p:blipFill>
        <p:spPr>
          <a:xfrm>
            <a:off x="7530108" y="2688336"/>
            <a:ext cx="2698056" cy="3684326"/>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555757629"/>
      </p:ext>
    </p:extLst>
  </p:cSld>
  <p:clrMapOvr>
    <a:masterClrMapping/>
  </p:clrMapOvr>
  <p:transition spd="slow">
    <p:push dir="u"/>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6FB9B9-3D62-0580-D974-38187FD22724}"/>
            </a:ext>
          </a:extLst>
        </p:cNvPr>
        <p:cNvGrpSpPr/>
        <p:nvPr/>
      </p:nvGrpSpPr>
      <p:grpSpPr>
        <a:xfrm>
          <a:off x="0" y="0"/>
          <a:ext cx="0" cy="0"/>
          <a:chOff x="0" y="0"/>
          <a:chExt cx="0" cy="0"/>
        </a:xfrm>
      </p:grpSpPr>
      <p:sp>
        <p:nvSpPr>
          <p:cNvPr id="62" name="Título 2">
            <a:extLst>
              <a:ext uri="{FF2B5EF4-FFF2-40B4-BE49-F238E27FC236}">
                <a16:creationId xmlns:a16="http://schemas.microsoft.com/office/drawing/2014/main" id="{5019474B-C301-82C9-D3A4-312D305C4ACE}"/>
              </a:ext>
            </a:extLst>
          </p:cNvPr>
          <p:cNvSpPr>
            <a:spLocks noGrp="1"/>
          </p:cNvSpPr>
          <p:nvPr>
            <p:ph type="title"/>
          </p:nvPr>
        </p:nvSpPr>
        <p:spPr>
          <a:xfrm>
            <a:off x="1194383" y="266276"/>
            <a:ext cx="9884434" cy="613973"/>
          </a:xfrm>
        </p:spPr>
        <p:txBody>
          <a:bodyPr>
            <a:noAutofit/>
          </a:bodyPr>
          <a:lstStyle/>
          <a:p>
            <a:r>
              <a:rPr lang="es-MX"/>
              <a:t>Generación de Llave pública</a:t>
            </a:r>
          </a:p>
        </p:txBody>
      </p:sp>
      <p:sp>
        <p:nvSpPr>
          <p:cNvPr id="8" name="Marcador de número de diapositiva 7">
            <a:extLst>
              <a:ext uri="{FF2B5EF4-FFF2-40B4-BE49-F238E27FC236}">
                <a16:creationId xmlns:a16="http://schemas.microsoft.com/office/drawing/2014/main" id="{C1F22249-602D-CA4B-B7AD-DBC88F534BE1}"/>
              </a:ext>
            </a:extLst>
          </p:cNvPr>
          <p:cNvSpPr>
            <a:spLocks noGrp="1"/>
          </p:cNvSpPr>
          <p:nvPr>
            <p:ph type="sldNum" sz="quarter" idx="4"/>
          </p:nvPr>
        </p:nvSpPr>
        <p:spPr>
          <a:xfrm>
            <a:off x="8610600" y="6618913"/>
            <a:ext cx="2743200" cy="184559"/>
          </a:xfrm>
        </p:spPr>
        <p:txBody>
          <a:bodyPr/>
          <a:lstStyle/>
          <a:p>
            <a:fld id="{48F63A3B-78C7-47BE-AE5E-E10140E04643}" type="slidenum">
              <a:rPr lang="en-US" smtClean="0"/>
              <a:pPr/>
              <a:t>65</a:t>
            </a:fld>
            <a:endParaRPr lang="en-US"/>
          </a:p>
        </p:txBody>
      </p:sp>
      <p:sp>
        <p:nvSpPr>
          <p:cNvPr id="2" name="Rectángulo 1">
            <a:extLst>
              <a:ext uri="{FF2B5EF4-FFF2-40B4-BE49-F238E27FC236}">
                <a16:creationId xmlns:a16="http://schemas.microsoft.com/office/drawing/2014/main" id="{1F3C47B6-3032-474D-B547-155E65189712}"/>
              </a:ext>
            </a:extLst>
          </p:cNvPr>
          <p:cNvSpPr/>
          <p:nvPr/>
        </p:nvSpPr>
        <p:spPr>
          <a:xfrm>
            <a:off x="832419" y="1037852"/>
            <a:ext cx="10527162" cy="1801351"/>
          </a:xfrm>
          <a:prstGeom prst="rect">
            <a:avLst/>
          </a:prstGeom>
          <a:noFill/>
          <a:ln w="9525">
            <a:noFill/>
            <a:miter lim="800000"/>
            <a:headEnd/>
            <a:tailEnd/>
          </a:ln>
        </p:spPr>
        <p:txBody>
          <a:bodyPr vert="horz" wrap="square" lIns="91429" tIns="45714" rIns="91429" bIns="45714" numCol="1" anchor="b" anchorCtr="0" compatLnSpc="1">
            <a:prstTxWarp prst="textNoShape">
              <a:avLst/>
            </a:prstTxWarp>
          </a:bodyPr>
          <a:ls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defTabSz="455613" fontAlgn="base">
              <a:lnSpc>
                <a:spcPct val="150000"/>
              </a:lnSpc>
              <a:spcBef>
                <a:spcPct val="20000"/>
              </a:spcBef>
              <a:spcAft>
                <a:spcPct val="0"/>
              </a:spcAft>
              <a:buClr>
                <a:srgbClr val="641345"/>
              </a:buClr>
              <a:buSzPct val="100000"/>
              <a:buFont typeface="Webdings" pitchFamily="18" charset="2"/>
              <a:buNone/>
            </a:pPr>
            <a:r>
              <a:rPr lang="es-MX" sz="1600" b="1">
                <a:solidFill>
                  <a:srgbClr val="5A3A72"/>
                </a:solidFill>
                <a:latin typeface="Century Gothic"/>
              </a:rPr>
              <a:t>La entrega de información </a:t>
            </a:r>
            <a:r>
              <a:rPr lang="es-MX" sz="1600">
                <a:solidFill>
                  <a:srgbClr val="5A3A72"/>
                </a:solidFill>
                <a:latin typeface="Century Gothic"/>
              </a:rPr>
              <a:t>se realizará bajo un esquema de cifrado asimétrico, para lo cual se requiere que</a:t>
            </a:r>
            <a:r>
              <a:rPr lang="es-MX" sz="1600" b="1">
                <a:solidFill>
                  <a:srgbClr val="5A3A72"/>
                </a:solidFill>
                <a:latin typeface="Century Gothic"/>
              </a:rPr>
              <a:t> el OPLE generé una llave pública y una llave privada para el cifrado y descifrado de la información, </a:t>
            </a:r>
            <a:r>
              <a:rPr lang="es-MX" sz="1600">
                <a:solidFill>
                  <a:srgbClr val="5A3A72"/>
                </a:solidFill>
                <a:latin typeface="Century Gothic"/>
              </a:rPr>
              <a:t>con la finalidad de que pueda realizar el procesamiento de la información de acuerdo con su normatividad. </a:t>
            </a:r>
          </a:p>
          <a:p>
            <a:pPr algn="just" defTabSz="455613" fontAlgn="base">
              <a:lnSpc>
                <a:spcPct val="150000"/>
              </a:lnSpc>
              <a:spcBef>
                <a:spcPct val="20000"/>
              </a:spcBef>
              <a:spcAft>
                <a:spcPct val="0"/>
              </a:spcAft>
              <a:buClr>
                <a:srgbClr val="641345"/>
              </a:buClr>
              <a:buSzPct val="100000"/>
              <a:buFont typeface="Webdings" pitchFamily="18" charset="2"/>
              <a:buNone/>
            </a:pPr>
            <a:endParaRPr lang="es-MX" sz="1000">
              <a:solidFill>
                <a:srgbClr val="950054"/>
              </a:solidFill>
              <a:latin typeface="Century Gothic"/>
              <a:ea typeface="ＭＳ Ｐゴシック"/>
            </a:endParaRPr>
          </a:p>
        </p:txBody>
      </p:sp>
      <p:grpSp>
        <p:nvGrpSpPr>
          <p:cNvPr id="6" name="Grupo 5">
            <a:extLst>
              <a:ext uri="{FF2B5EF4-FFF2-40B4-BE49-F238E27FC236}">
                <a16:creationId xmlns:a16="http://schemas.microsoft.com/office/drawing/2014/main" id="{49792A66-5104-5761-2192-BD52B11582CA}"/>
              </a:ext>
            </a:extLst>
          </p:cNvPr>
          <p:cNvGrpSpPr/>
          <p:nvPr/>
        </p:nvGrpSpPr>
        <p:grpSpPr>
          <a:xfrm>
            <a:off x="1962716" y="3217125"/>
            <a:ext cx="8266568" cy="2277693"/>
            <a:chOff x="1544467" y="3217125"/>
            <a:chExt cx="8266568" cy="2277693"/>
          </a:xfrm>
        </p:grpSpPr>
        <p:sp>
          <p:nvSpPr>
            <p:cNvPr id="3" name="Rectángulo 2">
              <a:extLst>
                <a:ext uri="{FF2B5EF4-FFF2-40B4-BE49-F238E27FC236}">
                  <a16:creationId xmlns:a16="http://schemas.microsoft.com/office/drawing/2014/main" id="{C3CB6C87-171E-44CE-8C78-22D7D375934A}"/>
                </a:ext>
              </a:extLst>
            </p:cNvPr>
            <p:cNvSpPr/>
            <p:nvPr/>
          </p:nvSpPr>
          <p:spPr>
            <a:xfrm>
              <a:off x="2523887" y="3267441"/>
              <a:ext cx="7287148" cy="804242"/>
            </a:xfrm>
            <a:prstGeom prst="rect">
              <a:avLst/>
            </a:prstGeom>
            <a:noFill/>
            <a:ln w="9525">
              <a:noFill/>
              <a:miter lim="800000"/>
              <a:headEnd/>
              <a:tailEnd/>
            </a:ln>
          </p:spPr>
          <p:txBody>
            <a:bodyPr vert="horz" wrap="square" lIns="91429" tIns="45714" rIns="91429" bIns="45714" numCol="1" anchor="b" anchorCtr="0" compatLnSpc="1">
              <a:prstTxWarp prst="textNoShape">
                <a:avLst/>
              </a:prstTxWarp>
            </a:bodyPr>
            <a:ls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defTabSz="455613" fontAlgn="base">
                <a:lnSpc>
                  <a:spcPct val="150000"/>
                </a:lnSpc>
                <a:spcBef>
                  <a:spcPct val="20000"/>
                </a:spcBef>
                <a:spcAft>
                  <a:spcPct val="0"/>
                </a:spcAft>
                <a:buClr>
                  <a:srgbClr val="641345"/>
                </a:buClr>
                <a:buSzPct val="100000"/>
              </a:pPr>
              <a:r>
                <a:rPr lang="es-MX" sz="1600" b="1">
                  <a:solidFill>
                    <a:srgbClr val="5A3A72"/>
                  </a:solidFill>
                  <a:latin typeface="Century Gothic"/>
                </a:rPr>
                <a:t>Llave Pública </a:t>
              </a:r>
              <a:r>
                <a:rPr lang="es-MX" sz="1600">
                  <a:solidFill>
                    <a:srgbClr val="5A3A72"/>
                  </a:solidFill>
                  <a:latin typeface="Century Gothic"/>
                </a:rPr>
                <a:t>– Es la llave que el OPLE debe compartir para cifrar la información que se le va a entregar.</a:t>
              </a:r>
            </a:p>
          </p:txBody>
        </p:sp>
        <p:sp>
          <p:nvSpPr>
            <p:cNvPr id="4" name="Rectángulo 3">
              <a:extLst>
                <a:ext uri="{FF2B5EF4-FFF2-40B4-BE49-F238E27FC236}">
                  <a16:creationId xmlns:a16="http://schemas.microsoft.com/office/drawing/2014/main" id="{8E5999B8-F5F5-4085-BF88-4587D29A4326}"/>
                </a:ext>
              </a:extLst>
            </p:cNvPr>
            <p:cNvSpPr/>
            <p:nvPr/>
          </p:nvSpPr>
          <p:spPr>
            <a:xfrm>
              <a:off x="2523887" y="4394151"/>
              <a:ext cx="7287148" cy="1100667"/>
            </a:xfrm>
            <a:prstGeom prst="rect">
              <a:avLst/>
            </a:prstGeom>
            <a:noFill/>
            <a:ln w="9525">
              <a:noFill/>
              <a:miter lim="800000"/>
              <a:headEnd/>
              <a:tailEnd/>
            </a:ln>
          </p:spPr>
          <p:txBody>
            <a:bodyPr vert="horz" wrap="square" lIns="91429" tIns="45714" rIns="91429" bIns="45714" numCol="1" anchor="b" anchorCtr="0" compatLnSpc="1">
              <a:prstTxWarp prst="textNoShape">
                <a:avLst/>
              </a:prstTxWarp>
            </a:bodyPr>
            <a:ls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defTabSz="455613" fontAlgn="base">
                <a:lnSpc>
                  <a:spcPct val="150000"/>
                </a:lnSpc>
                <a:spcBef>
                  <a:spcPct val="20000"/>
                </a:spcBef>
                <a:spcAft>
                  <a:spcPct val="0"/>
                </a:spcAft>
                <a:buClr>
                  <a:srgbClr val="641345"/>
                </a:buClr>
                <a:buSzPct val="100000"/>
                <a:buFont typeface="Webdings" pitchFamily="18" charset="2"/>
                <a:buNone/>
              </a:pPr>
              <a:r>
                <a:rPr lang="es-MX" sz="1600" b="1">
                  <a:solidFill>
                    <a:srgbClr val="5A3A72"/>
                  </a:solidFill>
                  <a:latin typeface="Century Gothic"/>
                </a:rPr>
                <a:t>Llave Privada </a:t>
              </a:r>
              <a:r>
                <a:rPr lang="es-MX" sz="1600">
                  <a:solidFill>
                    <a:srgbClr val="5A3A72"/>
                  </a:solidFill>
                  <a:latin typeface="Century Gothic"/>
                </a:rPr>
                <a:t>– Es la llave y contraseña que el OPLE debe tener para descifrar la información que se cifre con la llave pública que corresponda a la llave privada.</a:t>
              </a:r>
            </a:p>
          </p:txBody>
        </p:sp>
        <p:pic>
          <p:nvPicPr>
            <p:cNvPr id="1029" name="Picture 5" descr="Iconos de computadora, llaves, ángulo, naranja, datos png | PNGWing">
              <a:extLst>
                <a:ext uri="{FF2B5EF4-FFF2-40B4-BE49-F238E27FC236}">
                  <a16:creationId xmlns:a16="http://schemas.microsoft.com/office/drawing/2014/main" id="{9F58BF8B-B1AA-67C2-EFFA-3D69DDAA99AD}"/>
                </a:ext>
              </a:extLst>
            </p:cNvPr>
            <p:cNvPicPr>
              <a:picLocks noChangeAspect="1" noChangeArrowheads="1"/>
            </p:cNvPicPr>
            <p:nvPr/>
          </p:nvPicPr>
          <p:blipFill>
            <a:blip r:embed="rId3">
              <a:duotone>
                <a:prstClr val="black"/>
                <a:srgbClr val="F2EBFF">
                  <a:tint val="45000"/>
                  <a:satMod val="400000"/>
                </a:srgbClr>
              </a:duotone>
              <a:extLst>
                <a:ext uri="{28A0092B-C50C-407E-A947-70E740481C1C}">
                  <a14:useLocalDpi xmlns:a14="http://schemas.microsoft.com/office/drawing/2010/main" val="0"/>
                </a:ext>
              </a:extLst>
            </a:blip>
            <a:srcRect/>
            <a:stretch>
              <a:fillRect/>
            </a:stretch>
          </p:blipFill>
          <p:spPr bwMode="auto">
            <a:xfrm>
              <a:off x="1544467" y="3217125"/>
              <a:ext cx="895350" cy="90487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5" descr="Iconos de computadora, llaves, ángulo, naranja, datos png | PNGWing">
              <a:extLst>
                <a:ext uri="{FF2B5EF4-FFF2-40B4-BE49-F238E27FC236}">
                  <a16:creationId xmlns:a16="http://schemas.microsoft.com/office/drawing/2014/main" id="{5F104EDA-5CE8-724A-5446-C9E6D1FBE97D}"/>
                </a:ext>
              </a:extLst>
            </p:cNvPr>
            <p:cNvPicPr>
              <a:picLocks noChangeAspect="1" noChangeArrowheads="1"/>
            </p:cNvPicPr>
            <p:nvPr/>
          </p:nvPicPr>
          <p:blipFill>
            <a:blip r:embed="rId3">
              <a:duotone>
                <a:prstClr val="black"/>
                <a:srgbClr val="8064A2">
                  <a:tint val="45000"/>
                  <a:satMod val="400000"/>
                </a:srgbClr>
              </a:duotone>
              <a:extLst>
                <a:ext uri="{28A0092B-C50C-407E-A947-70E740481C1C}">
                  <a14:useLocalDpi xmlns:a14="http://schemas.microsoft.com/office/drawing/2010/main" val="0"/>
                </a:ext>
              </a:extLst>
            </a:blip>
            <a:srcRect/>
            <a:stretch>
              <a:fillRect/>
            </a:stretch>
          </p:blipFill>
          <p:spPr bwMode="auto">
            <a:xfrm>
              <a:off x="1544467" y="4492047"/>
              <a:ext cx="895350" cy="90487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844276682"/>
      </p:ext>
    </p:extLst>
  </p:cSld>
  <p:clrMapOvr>
    <a:masterClrMapping/>
  </p:clrMapOvr>
  <p:transition spd="slow">
    <p:push dir="u"/>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ítulo 1">
            <a:extLst>
              <a:ext uri="{FF2B5EF4-FFF2-40B4-BE49-F238E27FC236}">
                <a16:creationId xmlns:a16="http://schemas.microsoft.com/office/drawing/2014/main" id="{43308175-3120-002B-25AE-DA5D9007932B}"/>
              </a:ext>
            </a:extLst>
          </p:cNvPr>
          <p:cNvSpPr txBox="1">
            <a:spLocks/>
          </p:cNvSpPr>
          <p:nvPr/>
        </p:nvSpPr>
        <p:spPr>
          <a:xfrm>
            <a:off x="1138688" y="2505974"/>
            <a:ext cx="7332960" cy="1846053"/>
          </a:xfrm>
        </p:spPr>
        <p:txBody>
          <a:bodyPr anchor="ctr">
            <a:normAutofit/>
          </a:bodyPr>
          <a:lstStyle>
            <a:lvl1pPr algn="l" defTabSz="774222" rtl="0" eaLnBrk="1" latinLnBrk="0" hangingPunct="1">
              <a:lnSpc>
                <a:spcPct val="90000"/>
              </a:lnSpc>
              <a:spcBef>
                <a:spcPct val="0"/>
              </a:spcBef>
              <a:buNone/>
              <a:defRPr sz="2800" b="1" kern="1200">
                <a:solidFill>
                  <a:schemeClr val="accent1">
                    <a:lumMod val="50000"/>
                  </a:schemeClr>
                </a:solidFill>
                <a:latin typeface="Century Gothic" panose="020B0502020202020204" pitchFamily="34" charset="0"/>
                <a:ea typeface="+mj-ea"/>
                <a:cs typeface="+mj-cs"/>
              </a:defRPr>
            </a:lvl1pPr>
          </a:lstStyle>
          <a:p>
            <a:pPr algn="ctr"/>
            <a:r>
              <a:rPr lang="es-MX" sz="6000">
                <a:solidFill>
                  <a:schemeClr val="bg1"/>
                </a:solidFill>
              </a:rPr>
              <a:t>GRACIAS POR SU ATENCIÓN</a:t>
            </a:r>
          </a:p>
        </p:txBody>
      </p:sp>
      <p:sp>
        <p:nvSpPr>
          <p:cNvPr id="11" name="Marcador de número de diapositiva 10">
            <a:extLst>
              <a:ext uri="{FF2B5EF4-FFF2-40B4-BE49-F238E27FC236}">
                <a16:creationId xmlns:a16="http://schemas.microsoft.com/office/drawing/2014/main" id="{CA461E28-9EC0-B253-6875-E042D1EF1411}"/>
              </a:ext>
            </a:extLst>
          </p:cNvPr>
          <p:cNvSpPr>
            <a:spLocks noGrp="1"/>
          </p:cNvSpPr>
          <p:nvPr>
            <p:ph type="sldNum" sz="quarter" idx="4294967295"/>
          </p:nvPr>
        </p:nvSpPr>
        <p:spPr>
          <a:xfrm>
            <a:off x="8610600" y="6356350"/>
            <a:ext cx="2743200" cy="324000"/>
          </a:xfrm>
        </p:spPr>
        <p:txBody>
          <a:bodyPr/>
          <a:lstStyle/>
          <a:p>
            <a:fld id="{F44F539C-659E-F54C-B17B-F4B601434F69}" type="slidenum">
              <a:rPr lang="es-ES_tradnl" smtClean="0"/>
              <a:pPr/>
              <a:t>66</a:t>
            </a:fld>
            <a:endParaRPr lang="es-ES_tradnl"/>
          </a:p>
        </p:txBody>
      </p:sp>
    </p:spTree>
    <p:extLst>
      <p:ext uri="{BB962C8B-B14F-4D97-AF65-F5344CB8AC3E}">
        <p14:creationId xmlns:p14="http://schemas.microsoft.com/office/powerpoint/2010/main" val="1052585053"/>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ítulo 3">
            <a:extLst>
              <a:ext uri="{FF2B5EF4-FFF2-40B4-BE49-F238E27FC236}">
                <a16:creationId xmlns:a16="http://schemas.microsoft.com/office/drawing/2014/main" id="{F3FFC2A6-8025-4566-8C34-6D8A991D1D7E}"/>
              </a:ext>
            </a:extLst>
          </p:cNvPr>
          <p:cNvSpPr>
            <a:spLocks noGrp="1"/>
          </p:cNvSpPr>
          <p:nvPr>
            <p:ph type="title"/>
          </p:nvPr>
        </p:nvSpPr>
        <p:spPr/>
        <p:txBody>
          <a:bodyPr>
            <a:normAutofit/>
          </a:bodyPr>
          <a:lstStyle/>
          <a:p>
            <a:r>
              <a:rPr lang="es-MX" sz="2400">
                <a:solidFill>
                  <a:srgbClr val="5A3A72"/>
                </a:solidFill>
                <a:latin typeface="Century Gothic"/>
              </a:rPr>
              <a:t>Portal Web Solicitante – Reportes de Avance</a:t>
            </a:r>
          </a:p>
        </p:txBody>
      </p:sp>
      <p:sp>
        <p:nvSpPr>
          <p:cNvPr id="14" name="CuadroTexto 13">
            <a:extLst>
              <a:ext uri="{FF2B5EF4-FFF2-40B4-BE49-F238E27FC236}">
                <a16:creationId xmlns:a16="http://schemas.microsoft.com/office/drawing/2014/main" id="{B9E9CD81-3085-4D2C-B6F7-42C0687328EB}"/>
              </a:ext>
            </a:extLst>
          </p:cNvPr>
          <p:cNvSpPr txBox="1"/>
          <p:nvPr/>
        </p:nvSpPr>
        <p:spPr>
          <a:xfrm>
            <a:off x="566650" y="2284977"/>
            <a:ext cx="11058701" cy="4010072"/>
          </a:xfrm>
          <a:prstGeom prst="rect">
            <a:avLst/>
          </a:prstGeom>
          <a:noFill/>
        </p:spPr>
        <p:txBody>
          <a:bodyPr wrap="square">
            <a:spAutoFit/>
          </a:bodyPr>
          <a:lstStyle/>
          <a:p>
            <a:pPr algn="just">
              <a:lnSpc>
                <a:spcPct val="107000"/>
              </a:lnSpc>
              <a:spcAft>
                <a:spcPts val="800"/>
              </a:spcAft>
            </a:pPr>
            <a:r>
              <a:rPr lang="es-MX" sz="1600" b="1">
                <a:solidFill>
                  <a:srgbClr val="5A3A72"/>
                </a:solidFill>
                <a:latin typeface="Century Gothic"/>
              </a:rPr>
              <a:t>Registros Ciudadanos enviado al INE: </a:t>
            </a:r>
            <a:r>
              <a:rPr lang="es-MX" sz="1600">
                <a:solidFill>
                  <a:schemeClr val="bg2">
                    <a:lumMod val="10000"/>
                  </a:schemeClr>
                </a:solidFill>
                <a:latin typeface="Century Gothic"/>
              </a:rPr>
              <a:t>Son los registros que se han captado por los auxiliares o ciudadanía y enviados al INE. </a:t>
            </a:r>
          </a:p>
          <a:p>
            <a:pPr algn="just">
              <a:lnSpc>
                <a:spcPct val="107000"/>
              </a:lnSpc>
              <a:spcAft>
                <a:spcPts val="800"/>
              </a:spcAft>
            </a:pPr>
            <a:r>
              <a:rPr lang="es-MX" sz="1600" b="1">
                <a:solidFill>
                  <a:srgbClr val="5A3A72"/>
                </a:solidFill>
                <a:latin typeface="Century Gothic"/>
              </a:rPr>
              <a:t>Registros para envío a compulsa: </a:t>
            </a:r>
            <a:r>
              <a:rPr lang="es-MX" sz="1600">
                <a:solidFill>
                  <a:schemeClr val="bg2">
                    <a:lumMod val="10000"/>
                  </a:schemeClr>
                </a:solidFill>
                <a:latin typeface="Century Gothic"/>
              </a:rPr>
              <a:t>Aquellos registros que han sido revisados en mesa de control y están listos para que se verifique su situación registral (sujetos a compulsa).</a:t>
            </a:r>
          </a:p>
          <a:p>
            <a:pPr algn="just">
              <a:lnSpc>
                <a:spcPct val="107000"/>
              </a:lnSpc>
              <a:spcAft>
                <a:spcPts val="800"/>
              </a:spcAft>
            </a:pPr>
            <a:r>
              <a:rPr lang="es-MX" sz="1600" b="1">
                <a:solidFill>
                  <a:srgbClr val="5A3A72"/>
                </a:solidFill>
                <a:latin typeface="Century Gothic"/>
              </a:rPr>
              <a:t>Registros Duplicados</a:t>
            </a:r>
            <a:r>
              <a:rPr lang="es-MX" sz="1600">
                <a:solidFill>
                  <a:srgbClr val="5A3A72"/>
                </a:solidFill>
                <a:latin typeface="Century Gothic"/>
              </a:rPr>
              <a:t>: </a:t>
            </a:r>
            <a:r>
              <a:rPr lang="es-MX" sz="1600">
                <a:solidFill>
                  <a:schemeClr val="bg2">
                    <a:lumMod val="10000"/>
                  </a:schemeClr>
                </a:solidFill>
                <a:latin typeface="Century Gothic"/>
              </a:rPr>
              <a:t>Son los registros ciudadanos duplicados al interior de una misma Agrupación Política. </a:t>
            </a:r>
          </a:p>
          <a:p>
            <a:pPr algn="just">
              <a:lnSpc>
                <a:spcPct val="107000"/>
              </a:lnSpc>
              <a:spcAft>
                <a:spcPts val="800"/>
              </a:spcAft>
            </a:pPr>
            <a:r>
              <a:rPr lang="es-MX" sz="1600" b="1">
                <a:solidFill>
                  <a:srgbClr val="5A3A72"/>
                </a:solidFill>
                <a:latin typeface="Century Gothic"/>
              </a:rPr>
              <a:t>Registros Ciudadanos con inconsistencias: </a:t>
            </a:r>
            <a:r>
              <a:rPr lang="es-MX" sz="1600">
                <a:solidFill>
                  <a:schemeClr val="bg2">
                    <a:lumMod val="10000"/>
                  </a:schemeClr>
                </a:solidFill>
                <a:latin typeface="Century Gothic"/>
              </a:rPr>
              <a:t>Son los registros que durante la revisión y validación en mesa de control se identificaron como registros con alguna inconsistencia en la información (datos y/o imágenes).</a:t>
            </a:r>
          </a:p>
          <a:p>
            <a:pPr algn="just">
              <a:lnSpc>
                <a:spcPct val="107000"/>
              </a:lnSpc>
              <a:spcAft>
                <a:spcPts val="800"/>
              </a:spcAft>
            </a:pPr>
            <a:r>
              <a:rPr lang="es-MX" sz="1600" b="1">
                <a:solidFill>
                  <a:srgbClr val="5A3A72"/>
                </a:solidFill>
                <a:latin typeface="Century Gothic"/>
              </a:rPr>
              <a:t>Registros en Mesa de Control: </a:t>
            </a:r>
            <a:r>
              <a:rPr lang="es-MX" sz="1600">
                <a:solidFill>
                  <a:schemeClr val="bg2">
                    <a:lumMod val="10000"/>
                  </a:schemeClr>
                </a:solidFill>
                <a:latin typeface="Century Gothic"/>
              </a:rPr>
              <a:t>Son los registros que se encuentran en revisión. Es decir, la revisión de los testigos visuales (imágenes y datos) que se recabada por la APP (anverso y reverso del original de la Credencial para Votar emitida por el Instituto de la o el ciudadano que manifestó su voluntad de afiliación; fotografía viva y firma manuscrita digitalizada).</a:t>
            </a:r>
          </a:p>
          <a:p>
            <a:pPr algn="just">
              <a:lnSpc>
                <a:spcPct val="107000"/>
              </a:lnSpc>
              <a:spcAft>
                <a:spcPts val="800"/>
              </a:spcAft>
            </a:pPr>
            <a:r>
              <a:rPr lang="es-MX" sz="1600" b="1">
                <a:solidFill>
                  <a:srgbClr val="5A3A72"/>
                </a:solidFill>
                <a:latin typeface="Century Gothic"/>
              </a:rPr>
              <a:t>Registros Ciudadanos en Procesamiento: </a:t>
            </a:r>
            <a:r>
              <a:rPr lang="es-MX" sz="1600">
                <a:solidFill>
                  <a:schemeClr val="bg2">
                    <a:lumMod val="10000"/>
                  </a:schemeClr>
                </a:solidFill>
                <a:latin typeface="Century Gothic"/>
              </a:rPr>
              <a:t>Registros que se encuentran en espera de verificación por los sistemas informáticos del INE. </a:t>
            </a:r>
          </a:p>
        </p:txBody>
      </p:sp>
      <p:pic>
        <p:nvPicPr>
          <p:cNvPr id="2" name="Imagen 1">
            <a:extLst>
              <a:ext uri="{FF2B5EF4-FFF2-40B4-BE49-F238E27FC236}">
                <a16:creationId xmlns:a16="http://schemas.microsoft.com/office/drawing/2014/main" id="{2BB72BAC-BA7A-4B1F-936B-03C80F491D04}"/>
              </a:ext>
            </a:extLst>
          </p:cNvPr>
          <p:cNvPicPr>
            <a:picLocks noChangeAspect="1"/>
          </p:cNvPicPr>
          <p:nvPr/>
        </p:nvPicPr>
        <p:blipFill rotWithShape="1">
          <a:blip r:embed="rId2"/>
          <a:srcRect l="1334" r="1786"/>
          <a:stretch/>
        </p:blipFill>
        <p:spPr>
          <a:xfrm>
            <a:off x="566648" y="1102469"/>
            <a:ext cx="10901451" cy="960288"/>
          </a:xfrm>
          <a:prstGeom prst="rect">
            <a:avLst/>
          </a:prstGeom>
        </p:spPr>
      </p:pic>
    </p:spTree>
    <p:extLst>
      <p:ext uri="{BB962C8B-B14F-4D97-AF65-F5344CB8AC3E}">
        <p14:creationId xmlns:p14="http://schemas.microsoft.com/office/powerpoint/2010/main" val="60870977"/>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58DBA18-1BF6-4C04-8427-58FB7D9CBE80}"/>
              </a:ext>
            </a:extLst>
          </p:cNvPr>
          <p:cNvSpPr>
            <a:spLocks noGrp="1"/>
          </p:cNvSpPr>
          <p:nvPr>
            <p:ph type="title"/>
          </p:nvPr>
        </p:nvSpPr>
        <p:spPr>
          <a:xfrm>
            <a:off x="2242458" y="3210869"/>
            <a:ext cx="7968343" cy="946493"/>
          </a:xfrm>
        </p:spPr>
        <p:txBody>
          <a:bodyPr>
            <a:normAutofit fontScale="90000"/>
          </a:bodyPr>
          <a:lstStyle/>
          <a:p>
            <a:r>
              <a:rPr lang="es-MX" b="1">
                <a:latin typeface="Century Gothic" panose="020B0502020202020204" pitchFamily="34" charset="0"/>
              </a:rPr>
              <a:t>Modalidad Auxiliar: captación de Registros por terceros</a:t>
            </a:r>
            <a:endParaRPr lang="es-MX">
              <a:latin typeface="Century Gothic" panose="020B0502020202020204" pitchFamily="34" charset="0"/>
            </a:endParaRPr>
          </a:p>
        </p:txBody>
      </p:sp>
      <p:pic>
        <p:nvPicPr>
          <p:cNvPr id="4098" name="Picture 2">
            <a:extLst>
              <a:ext uri="{FF2B5EF4-FFF2-40B4-BE49-F238E27FC236}">
                <a16:creationId xmlns:a16="http://schemas.microsoft.com/office/drawing/2014/main" id="{64E83569-CA99-46BE-8837-9C7E0BDAE030}"/>
              </a:ext>
            </a:extLst>
          </p:cNvPr>
          <p:cNvPicPr>
            <a:picLocks noChangeAspect="1" noChangeArrowheads="1"/>
          </p:cNvPicPr>
          <p:nvPr/>
        </p:nvPicPr>
        <p:blipFill>
          <a:blip r:embed="rId2">
            <a:alphaModFix amt="87000"/>
            <a:extLst>
              <a:ext uri="{28A0092B-C50C-407E-A947-70E740481C1C}">
                <a14:useLocalDpi xmlns:a14="http://schemas.microsoft.com/office/drawing/2010/main" val="0"/>
              </a:ext>
            </a:extLst>
          </a:blip>
          <a:srcRect/>
          <a:stretch/>
        </p:blipFill>
        <p:spPr bwMode="auto">
          <a:xfrm>
            <a:off x="4305715" y="494174"/>
            <a:ext cx="3580570" cy="2206129"/>
          </a:xfrm>
          <a:prstGeom prst="rect">
            <a:avLst/>
          </a:prstGeom>
          <a:ln w="127000" cap="rnd">
            <a:solidFill>
              <a:srgbClr val="CCC0DA"/>
            </a:solidFill>
          </a:ln>
          <a:effectLst>
            <a:outerShdw blurRad="76200" dist="88900" dir="11400000" sx="97000" sy="23000" kx="900000" algn="br" rotWithShape="0">
              <a:srgbClr val="000000">
                <a:alpha val="9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rgbClr val="FFFFFF"/>
                </a:solidFill>
              </a14:hiddenFill>
            </a:ext>
          </a:extLst>
        </p:spPr>
      </p:pic>
      <p:sp>
        <p:nvSpPr>
          <p:cNvPr id="9" name="Rectángulo 8">
            <a:extLst>
              <a:ext uri="{FF2B5EF4-FFF2-40B4-BE49-F238E27FC236}">
                <a16:creationId xmlns:a16="http://schemas.microsoft.com/office/drawing/2014/main" id="{A2D65043-AB69-43F5-828A-A1B28B8C09D3}"/>
              </a:ext>
            </a:extLst>
          </p:cNvPr>
          <p:cNvSpPr/>
          <p:nvPr/>
        </p:nvSpPr>
        <p:spPr>
          <a:xfrm>
            <a:off x="943653" y="5056806"/>
            <a:ext cx="5349048" cy="1384995"/>
          </a:xfrm>
          <a:prstGeom prst="rect">
            <a:avLst/>
          </a:prstGeom>
        </p:spPr>
        <p:txBody>
          <a:bodyPr wrap="square">
            <a:spAutoFit/>
          </a:bodyPr>
          <a:lstStyle/>
          <a:p>
            <a:pPr algn="just"/>
            <a:r>
              <a:rPr lang="es-MX" sz="1400" b="1">
                <a:solidFill>
                  <a:srgbClr val="5A3A72"/>
                </a:solidFill>
                <a:latin typeface="Century Gothic"/>
              </a:rPr>
              <a:t>Dispositivo móvil o tableta compatible con las versiones de Android 8 en adelante </a:t>
            </a:r>
          </a:p>
          <a:p>
            <a:pPr marL="171450" indent="-171450" algn="just">
              <a:buFont typeface="Wingdings" panose="05000000000000000000" pitchFamily="2" charset="2"/>
              <a:buChar char="Ø"/>
            </a:pPr>
            <a:endParaRPr lang="es-MX" sz="1400" b="1">
              <a:solidFill>
                <a:srgbClr val="5A3A72"/>
              </a:solidFill>
              <a:latin typeface="Century Gothic"/>
            </a:endParaRPr>
          </a:p>
          <a:p>
            <a:pPr marL="171450" indent="-171450" algn="just">
              <a:buFont typeface="Wingdings" panose="05000000000000000000" pitchFamily="2" charset="2"/>
              <a:buChar char="Ø"/>
            </a:pPr>
            <a:r>
              <a:rPr lang="es-MX" sz="1400" b="1">
                <a:solidFill>
                  <a:srgbClr val="5A3A72"/>
                </a:solidFill>
                <a:latin typeface="Century Gothic"/>
              </a:rPr>
              <a:t>Al menos CPU de 4 núcleos.  </a:t>
            </a:r>
          </a:p>
          <a:p>
            <a:pPr marL="171450" indent="-171450" algn="just">
              <a:buFont typeface="Wingdings" panose="05000000000000000000" pitchFamily="2" charset="2"/>
              <a:buChar char="Ø"/>
            </a:pPr>
            <a:r>
              <a:rPr lang="es-MX" sz="1400" b="1">
                <a:solidFill>
                  <a:srgbClr val="5A3A72"/>
                </a:solidFill>
                <a:latin typeface="Century Gothic"/>
              </a:rPr>
              <a:t>Al menos Memoria de almacenamiento interna de 8 GB. </a:t>
            </a:r>
          </a:p>
          <a:p>
            <a:pPr marL="171450" indent="-171450" algn="just">
              <a:buFont typeface="Wingdings" panose="05000000000000000000" pitchFamily="2" charset="2"/>
              <a:buChar char="Ø"/>
            </a:pPr>
            <a:r>
              <a:rPr lang="es-MX" sz="1400" b="1">
                <a:solidFill>
                  <a:srgbClr val="5A3A72"/>
                </a:solidFill>
                <a:latin typeface="Century Gothic"/>
              </a:rPr>
              <a:t>Al menos 2 GB de memoria RAM. </a:t>
            </a:r>
          </a:p>
        </p:txBody>
      </p:sp>
      <p:sp>
        <p:nvSpPr>
          <p:cNvPr id="10" name="Rectángulo 9">
            <a:extLst>
              <a:ext uri="{FF2B5EF4-FFF2-40B4-BE49-F238E27FC236}">
                <a16:creationId xmlns:a16="http://schemas.microsoft.com/office/drawing/2014/main" id="{F65D8CD7-E35F-4B5F-B7BF-FC66A4B86347}"/>
              </a:ext>
            </a:extLst>
          </p:cNvPr>
          <p:cNvSpPr/>
          <p:nvPr/>
        </p:nvSpPr>
        <p:spPr>
          <a:xfrm>
            <a:off x="6957866" y="5056806"/>
            <a:ext cx="3774302" cy="523220"/>
          </a:xfrm>
          <a:prstGeom prst="rect">
            <a:avLst/>
          </a:prstGeom>
        </p:spPr>
        <p:txBody>
          <a:bodyPr wrap="square" lIns="91440" tIns="45720" rIns="91440" bIns="45720" anchor="t">
            <a:spAutoFit/>
          </a:bodyPr>
          <a:lstStyle/>
          <a:p>
            <a:pPr algn="just"/>
            <a:r>
              <a:rPr lang="es-MX" sz="1400" b="1">
                <a:solidFill>
                  <a:srgbClr val="5A3A72"/>
                </a:solidFill>
                <a:latin typeface="Century Gothic"/>
              </a:rPr>
              <a:t>Dispositivos móviles compatible con las versiones de iOS 15 en adelante.</a:t>
            </a:r>
          </a:p>
        </p:txBody>
      </p:sp>
      <p:pic>
        <p:nvPicPr>
          <p:cNvPr id="13" name="Imagen 12">
            <a:extLst>
              <a:ext uri="{FF2B5EF4-FFF2-40B4-BE49-F238E27FC236}">
                <a16:creationId xmlns:a16="http://schemas.microsoft.com/office/drawing/2014/main" id="{A3123F46-268F-BC23-4364-F675EF11E2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68290" y="4447308"/>
            <a:ext cx="553454" cy="553454"/>
          </a:xfrm>
          <a:prstGeom prst="rect">
            <a:avLst/>
          </a:prstGeom>
        </p:spPr>
      </p:pic>
      <p:pic>
        <p:nvPicPr>
          <p:cNvPr id="15" name="Imagen 14">
            <a:extLst>
              <a:ext uri="{FF2B5EF4-FFF2-40B4-BE49-F238E27FC236}">
                <a16:creationId xmlns:a16="http://schemas.microsoft.com/office/drawing/2014/main" id="{9D93876B-1E79-7EA4-4A1D-63F56559AD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37845" y="4443703"/>
            <a:ext cx="560664" cy="560664"/>
          </a:xfrm>
          <a:prstGeom prst="rect">
            <a:avLst/>
          </a:prstGeom>
        </p:spPr>
      </p:pic>
      <p:sp>
        <p:nvSpPr>
          <p:cNvPr id="17" name="Marcador de número de diapositiva 16">
            <a:extLst>
              <a:ext uri="{FF2B5EF4-FFF2-40B4-BE49-F238E27FC236}">
                <a16:creationId xmlns:a16="http://schemas.microsoft.com/office/drawing/2014/main" id="{C570FB79-A3FA-0967-0F7F-5B5E0D618694}"/>
              </a:ext>
            </a:extLst>
          </p:cNvPr>
          <p:cNvSpPr>
            <a:spLocks noGrp="1"/>
          </p:cNvSpPr>
          <p:nvPr>
            <p:ph type="sldNum" sz="quarter" idx="4"/>
          </p:nvPr>
        </p:nvSpPr>
        <p:spPr>
          <a:xfrm>
            <a:off x="8610600" y="6618913"/>
            <a:ext cx="2743200" cy="184559"/>
          </a:xfrm>
          <a:prstGeom prst="rect">
            <a:avLst/>
          </a:prstGeom>
        </p:spPr>
        <p:txBody>
          <a:bodyPr/>
          <a:lstStyle/>
          <a:p>
            <a:fld id="{48F63A3B-78C7-47BE-AE5E-E10140E04643}" type="slidenum">
              <a:rPr lang="en-US" smtClean="0"/>
              <a:pPr/>
              <a:t>8</a:t>
            </a:fld>
            <a:endParaRPr lang="en-US"/>
          </a:p>
        </p:txBody>
      </p:sp>
    </p:spTree>
    <p:extLst>
      <p:ext uri="{BB962C8B-B14F-4D97-AF65-F5344CB8AC3E}">
        <p14:creationId xmlns:p14="http://schemas.microsoft.com/office/powerpoint/2010/main" val="2728467438"/>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Título 2">
            <a:extLst>
              <a:ext uri="{FF2B5EF4-FFF2-40B4-BE49-F238E27FC236}">
                <a16:creationId xmlns:a16="http://schemas.microsoft.com/office/drawing/2014/main" id="{4D9C2745-FB91-4C02-98F7-0AF47CA6A0BF}"/>
              </a:ext>
            </a:extLst>
          </p:cNvPr>
          <p:cNvSpPr>
            <a:spLocks noGrp="1"/>
          </p:cNvSpPr>
          <p:nvPr>
            <p:ph type="title"/>
          </p:nvPr>
        </p:nvSpPr>
        <p:spPr/>
        <p:txBody>
          <a:bodyPr>
            <a:noAutofit/>
          </a:bodyPr>
          <a:lstStyle/>
          <a:p>
            <a:r>
              <a:rPr lang="es-MX" sz="2400" b="1">
                <a:solidFill>
                  <a:srgbClr val="5A3A72"/>
                </a:solidFill>
              </a:rPr>
              <a:t>Captación mediante Auxiliares</a:t>
            </a:r>
          </a:p>
        </p:txBody>
      </p:sp>
      <p:sp>
        <p:nvSpPr>
          <p:cNvPr id="6" name="Marcador de número de diapositiva 5">
            <a:extLst>
              <a:ext uri="{FF2B5EF4-FFF2-40B4-BE49-F238E27FC236}">
                <a16:creationId xmlns:a16="http://schemas.microsoft.com/office/drawing/2014/main" id="{9E9A902D-E76E-FB62-3A96-AFF3C23175B7}"/>
              </a:ext>
            </a:extLst>
          </p:cNvPr>
          <p:cNvSpPr>
            <a:spLocks noGrp="1"/>
          </p:cNvSpPr>
          <p:nvPr>
            <p:ph type="sldNum" sz="quarter" idx="4"/>
          </p:nvPr>
        </p:nvSpPr>
        <p:spPr>
          <a:prstGeom prst="rect">
            <a:avLst/>
          </a:prstGeom>
        </p:spPr>
        <p:txBody>
          <a:bodyPr/>
          <a:lstStyle/>
          <a:p>
            <a:fld id="{48F63A3B-78C7-47BE-AE5E-E10140E04643}" type="slidenum">
              <a:rPr lang="en-US" smtClean="0"/>
              <a:pPr/>
              <a:t>9</a:t>
            </a:fld>
            <a:endParaRPr lang="en-US"/>
          </a:p>
        </p:txBody>
      </p:sp>
      <p:grpSp>
        <p:nvGrpSpPr>
          <p:cNvPr id="3" name="Grupo 2">
            <a:extLst>
              <a:ext uri="{FF2B5EF4-FFF2-40B4-BE49-F238E27FC236}">
                <a16:creationId xmlns:a16="http://schemas.microsoft.com/office/drawing/2014/main" id="{FDD266EF-ACF0-2AF8-E657-E7569E21DFB1}"/>
              </a:ext>
            </a:extLst>
          </p:cNvPr>
          <p:cNvGrpSpPr/>
          <p:nvPr/>
        </p:nvGrpSpPr>
        <p:grpSpPr>
          <a:xfrm>
            <a:off x="1371600" y="949955"/>
            <a:ext cx="9448801" cy="5440406"/>
            <a:chOff x="1192305" y="949955"/>
            <a:chExt cx="9448801" cy="5440406"/>
          </a:xfrm>
        </p:grpSpPr>
        <p:cxnSp>
          <p:nvCxnSpPr>
            <p:cNvPr id="58" name="Conector: angular 57">
              <a:extLst>
                <a:ext uri="{FF2B5EF4-FFF2-40B4-BE49-F238E27FC236}">
                  <a16:creationId xmlns:a16="http://schemas.microsoft.com/office/drawing/2014/main" id="{CFA4A51C-EFAA-4FB6-AD8F-6AE2DB5A3E49}"/>
                </a:ext>
              </a:extLst>
            </p:cNvPr>
            <p:cNvCxnSpPr>
              <a:cxnSpLocks/>
              <a:stCxn id="59" idx="3"/>
              <a:endCxn id="63" idx="1"/>
            </p:cNvCxnSpPr>
            <p:nvPr/>
          </p:nvCxnSpPr>
          <p:spPr>
            <a:xfrm flipV="1">
              <a:off x="3087166" y="1669204"/>
              <a:ext cx="1374816" cy="1"/>
            </a:xfrm>
            <a:prstGeom prst="bentConnector3">
              <a:avLst>
                <a:gd name="adj1" fmla="val 50000"/>
              </a:avLst>
            </a:prstGeom>
            <a:ln w="28575">
              <a:solidFill>
                <a:srgbClr val="10035B"/>
              </a:solidFill>
              <a:prstDash val="sysDash"/>
              <a:tailEnd type="triangle"/>
            </a:ln>
          </p:spPr>
          <p:style>
            <a:lnRef idx="2">
              <a:schemeClr val="accent1"/>
            </a:lnRef>
            <a:fillRef idx="0">
              <a:schemeClr val="accent1"/>
            </a:fillRef>
            <a:effectRef idx="1">
              <a:schemeClr val="accent1"/>
            </a:effectRef>
            <a:fontRef idx="minor">
              <a:schemeClr val="tx1"/>
            </a:fontRef>
          </p:style>
        </p:cxnSp>
        <p:pic>
          <p:nvPicPr>
            <p:cNvPr id="59" name="Picture 2" descr="Registro - Iconos gratis de multimedia">
              <a:extLst>
                <a:ext uri="{FF2B5EF4-FFF2-40B4-BE49-F238E27FC236}">
                  <a16:creationId xmlns:a16="http://schemas.microsoft.com/office/drawing/2014/main" id="{07194275-96D1-4A25-A9FD-0E6380F7D1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17028" y="1284135"/>
              <a:ext cx="770139" cy="770139"/>
            </a:xfrm>
            <a:prstGeom prst="rect">
              <a:avLst/>
            </a:prstGeom>
            <a:noFill/>
            <a:extLst>
              <a:ext uri="{909E8E84-426E-40DD-AFC4-6F175D3DCCD1}">
                <a14:hiddenFill xmlns:a14="http://schemas.microsoft.com/office/drawing/2010/main">
                  <a:solidFill>
                    <a:srgbClr val="FFFFFF"/>
                  </a:solidFill>
                </a14:hiddenFill>
              </a:ext>
            </a:extLst>
          </p:spPr>
        </p:pic>
        <p:pic>
          <p:nvPicPr>
            <p:cNvPr id="60" name="Imagen 59">
              <a:extLst>
                <a:ext uri="{FF2B5EF4-FFF2-40B4-BE49-F238E27FC236}">
                  <a16:creationId xmlns:a16="http://schemas.microsoft.com/office/drawing/2014/main" id="{7D6321FC-1768-44F6-A2A2-370CEA3ECF87}"/>
                </a:ext>
              </a:extLst>
            </p:cNvPr>
            <p:cNvPicPr>
              <a:picLocks noChangeAspect="1"/>
            </p:cNvPicPr>
            <p:nvPr/>
          </p:nvPicPr>
          <p:blipFill>
            <a:blip r:embed="rId3"/>
            <a:stretch>
              <a:fillRect/>
            </a:stretch>
          </p:blipFill>
          <p:spPr>
            <a:xfrm>
              <a:off x="6738223" y="1130235"/>
              <a:ext cx="562133" cy="1068187"/>
            </a:xfrm>
            <a:prstGeom prst="rect">
              <a:avLst/>
            </a:prstGeom>
          </p:spPr>
        </p:pic>
        <p:sp>
          <p:nvSpPr>
            <p:cNvPr id="61" name="CuadroTexto 60">
              <a:extLst>
                <a:ext uri="{FF2B5EF4-FFF2-40B4-BE49-F238E27FC236}">
                  <a16:creationId xmlns:a16="http://schemas.microsoft.com/office/drawing/2014/main" id="{C3166206-661B-4036-B369-7D8C3EBB3304}"/>
                </a:ext>
              </a:extLst>
            </p:cNvPr>
            <p:cNvSpPr txBox="1"/>
            <p:nvPr/>
          </p:nvSpPr>
          <p:spPr>
            <a:xfrm>
              <a:off x="1748947" y="2191886"/>
              <a:ext cx="1951917" cy="1169551"/>
            </a:xfrm>
            <a:prstGeom prst="rect">
              <a:avLst/>
            </a:prstGeom>
            <a:noFill/>
          </p:spPr>
          <p:txBody>
            <a:bodyPr wrap="square" lIns="91440" tIns="45720" rIns="91440" bIns="45720" rtlCol="0" anchor="t">
              <a:spAutoFit/>
            </a:bodyPr>
            <a:lstStyle/>
            <a:p>
              <a:pPr algn="ctr"/>
              <a:r>
                <a:rPr lang="es-MX" sz="1000" b="1">
                  <a:solidFill>
                    <a:srgbClr val="5A3A72"/>
                  </a:solidFill>
                  <a:latin typeface="Century Gothic"/>
                  <a:ea typeface="ＭＳ Ｐゴシック"/>
                  <a:cs typeface="Century Gothic"/>
                </a:rPr>
                <a:t>Registro de los auxiliares</a:t>
              </a:r>
            </a:p>
            <a:p>
              <a:pPr algn="just"/>
              <a:endParaRPr lang="es-MX" sz="1000" b="1">
                <a:solidFill>
                  <a:srgbClr val="5A3A72"/>
                </a:solidFill>
                <a:latin typeface="Century Gothic"/>
                <a:ea typeface="ＭＳ Ｐゴシック"/>
                <a:cs typeface="Century Gothic"/>
              </a:endParaRPr>
            </a:p>
            <a:p>
              <a:pPr algn="just"/>
              <a:r>
                <a:rPr lang="es-MX" sz="1000">
                  <a:solidFill>
                    <a:srgbClr val="5A3A72"/>
                  </a:solidFill>
                  <a:latin typeface="Century Gothic"/>
                  <a:ea typeface="ＭＳ Ｐゴシック"/>
                  <a:cs typeface="Century Gothic"/>
                </a:rPr>
                <a:t>Las Organizaciones registran a sus auxiliares en el portal web, los cuales recabaran los registros ciudadanos en su nombre.</a:t>
              </a:r>
            </a:p>
          </p:txBody>
        </p:sp>
        <p:sp>
          <p:nvSpPr>
            <p:cNvPr id="62" name="CuadroTexto 61">
              <a:extLst>
                <a:ext uri="{FF2B5EF4-FFF2-40B4-BE49-F238E27FC236}">
                  <a16:creationId xmlns:a16="http://schemas.microsoft.com/office/drawing/2014/main" id="{92178E7C-5DE5-4D27-95EF-A22A6E3269B8}"/>
                </a:ext>
              </a:extLst>
            </p:cNvPr>
            <p:cNvSpPr txBox="1"/>
            <p:nvPr/>
          </p:nvSpPr>
          <p:spPr>
            <a:xfrm>
              <a:off x="3955017" y="2178721"/>
              <a:ext cx="1951917" cy="861774"/>
            </a:xfrm>
            <a:prstGeom prst="rect">
              <a:avLst/>
            </a:prstGeom>
            <a:noFill/>
          </p:spPr>
          <p:txBody>
            <a:bodyPr wrap="square" lIns="91440" tIns="45720" rIns="91440" bIns="45720" rtlCol="0" anchor="t">
              <a:spAutoFit/>
            </a:bodyPr>
            <a:lstStyle/>
            <a:p>
              <a:pPr algn="ctr"/>
              <a:r>
                <a:rPr lang="es-MX" sz="1000" b="1">
                  <a:solidFill>
                    <a:srgbClr val="5A3A72"/>
                  </a:solidFill>
                  <a:latin typeface="Century Gothic"/>
                  <a:ea typeface="ＭＳ Ｐゴシック"/>
                  <a:cs typeface="Century Gothic"/>
                </a:rPr>
                <a:t>Notificación a los auxiliares</a:t>
              </a:r>
            </a:p>
            <a:p>
              <a:pPr algn="just"/>
              <a:endParaRPr lang="es-MX" sz="1000" b="1">
                <a:solidFill>
                  <a:srgbClr val="5A3A72"/>
                </a:solidFill>
                <a:latin typeface="Century Gothic"/>
                <a:ea typeface="ＭＳ Ｐゴシック"/>
                <a:cs typeface="Century Gothic"/>
              </a:endParaRPr>
            </a:p>
            <a:p>
              <a:pPr algn="just"/>
              <a:r>
                <a:rPr lang="es-MX" sz="1000">
                  <a:solidFill>
                    <a:srgbClr val="5A3A72"/>
                  </a:solidFill>
                  <a:latin typeface="Century Gothic"/>
                  <a:ea typeface="ＭＳ Ｐゴシック"/>
                  <a:cs typeface="Century Gothic"/>
                </a:rPr>
                <a:t>Los auxiliares reciben notificación de registro para uso de la aplicación móvil.</a:t>
              </a:r>
            </a:p>
          </p:txBody>
        </p:sp>
        <p:pic>
          <p:nvPicPr>
            <p:cNvPr id="63" name="Imagen 62">
              <a:extLst>
                <a:ext uri="{FF2B5EF4-FFF2-40B4-BE49-F238E27FC236}">
                  <a16:creationId xmlns:a16="http://schemas.microsoft.com/office/drawing/2014/main" id="{7E378C89-59DF-47C3-95C6-616C74648893}"/>
                </a:ext>
              </a:extLst>
            </p:cNvPr>
            <p:cNvPicPr>
              <a:picLocks noChangeAspect="1"/>
            </p:cNvPicPr>
            <p:nvPr/>
          </p:nvPicPr>
          <p:blipFill>
            <a:blip r:embed="rId4"/>
            <a:stretch>
              <a:fillRect/>
            </a:stretch>
          </p:blipFill>
          <p:spPr>
            <a:xfrm>
              <a:off x="4461982" y="1284134"/>
              <a:ext cx="938008" cy="770139"/>
            </a:xfrm>
            <a:prstGeom prst="rect">
              <a:avLst/>
            </a:prstGeom>
          </p:spPr>
        </p:pic>
        <p:cxnSp>
          <p:nvCxnSpPr>
            <p:cNvPr id="64" name="Conector: angular 63">
              <a:extLst>
                <a:ext uri="{FF2B5EF4-FFF2-40B4-BE49-F238E27FC236}">
                  <a16:creationId xmlns:a16="http://schemas.microsoft.com/office/drawing/2014/main" id="{9D4C29D2-D2B6-4E10-9F26-171F0D0AA623}"/>
                </a:ext>
              </a:extLst>
            </p:cNvPr>
            <p:cNvCxnSpPr>
              <a:cxnSpLocks/>
              <a:stCxn id="63" idx="3"/>
              <a:endCxn id="60" idx="1"/>
            </p:cNvCxnSpPr>
            <p:nvPr/>
          </p:nvCxnSpPr>
          <p:spPr>
            <a:xfrm flipV="1">
              <a:off x="5399990" y="1664329"/>
              <a:ext cx="1338232" cy="4875"/>
            </a:xfrm>
            <a:prstGeom prst="bentConnector3">
              <a:avLst>
                <a:gd name="adj1" fmla="val 50000"/>
              </a:avLst>
            </a:prstGeom>
            <a:ln w="28575">
              <a:solidFill>
                <a:srgbClr val="10035B"/>
              </a:solidFill>
              <a:prstDash val="sysDash"/>
              <a:tailEnd type="triangle"/>
            </a:ln>
          </p:spPr>
          <p:style>
            <a:lnRef idx="2">
              <a:schemeClr val="accent1"/>
            </a:lnRef>
            <a:fillRef idx="0">
              <a:schemeClr val="accent1"/>
            </a:fillRef>
            <a:effectRef idx="1">
              <a:schemeClr val="accent1"/>
            </a:effectRef>
            <a:fontRef idx="minor">
              <a:schemeClr val="tx1"/>
            </a:fontRef>
          </p:style>
        </p:cxnSp>
        <p:sp>
          <p:nvSpPr>
            <p:cNvPr id="65" name="CuadroTexto 64">
              <a:extLst>
                <a:ext uri="{FF2B5EF4-FFF2-40B4-BE49-F238E27FC236}">
                  <a16:creationId xmlns:a16="http://schemas.microsoft.com/office/drawing/2014/main" id="{299CE7EB-8CDA-4A09-AC3D-AA56907CBFFA}"/>
                </a:ext>
              </a:extLst>
            </p:cNvPr>
            <p:cNvSpPr txBox="1"/>
            <p:nvPr/>
          </p:nvSpPr>
          <p:spPr>
            <a:xfrm>
              <a:off x="6095977" y="2234551"/>
              <a:ext cx="1951917" cy="861774"/>
            </a:xfrm>
            <a:prstGeom prst="rect">
              <a:avLst/>
            </a:prstGeom>
            <a:noFill/>
          </p:spPr>
          <p:txBody>
            <a:bodyPr wrap="square" lIns="91440" tIns="45720" rIns="91440" bIns="45720" rtlCol="0" anchor="t">
              <a:spAutoFit/>
            </a:bodyPr>
            <a:lstStyle/>
            <a:p>
              <a:pPr algn="ctr"/>
              <a:r>
                <a:rPr lang="es-MX" sz="1000" b="1">
                  <a:solidFill>
                    <a:srgbClr val="5A3A72"/>
                  </a:solidFill>
                  <a:latin typeface="Century Gothic"/>
                  <a:ea typeface="ＭＳ Ｐゴシック"/>
                  <a:cs typeface="Century Gothic"/>
                </a:rPr>
                <a:t>Los Auxiliares se registran la Aplicación Móvil</a:t>
              </a:r>
            </a:p>
            <a:p>
              <a:pPr algn="just"/>
              <a:endParaRPr lang="es-MX" sz="1000" b="1">
                <a:solidFill>
                  <a:srgbClr val="5A3A72"/>
                </a:solidFill>
                <a:latin typeface="Century Gothic"/>
                <a:ea typeface="ＭＳ Ｐゴシック"/>
                <a:cs typeface="Century Gothic"/>
              </a:endParaRPr>
            </a:p>
            <a:p>
              <a:pPr algn="just"/>
              <a:r>
                <a:rPr lang="es-MX" sz="1000">
                  <a:solidFill>
                    <a:srgbClr val="5A3A72"/>
                  </a:solidFill>
                  <a:latin typeface="Century Gothic"/>
                  <a:ea typeface="ＭＳ Ｐゴシック"/>
                  <a:cs typeface="Century Gothic"/>
                </a:rPr>
                <a:t>Los auxiliares se dan de alta en la aplicación móvil.</a:t>
              </a:r>
            </a:p>
          </p:txBody>
        </p:sp>
        <p:pic>
          <p:nvPicPr>
            <p:cNvPr id="66" name="Imagen 65">
              <a:extLst>
                <a:ext uri="{FF2B5EF4-FFF2-40B4-BE49-F238E27FC236}">
                  <a16:creationId xmlns:a16="http://schemas.microsoft.com/office/drawing/2014/main" id="{89B6ACA2-B1E2-45F6-900B-8DF95C19B7D4}"/>
                </a:ext>
              </a:extLst>
            </p:cNvPr>
            <p:cNvPicPr>
              <a:picLocks noChangeAspect="1"/>
            </p:cNvPicPr>
            <p:nvPr/>
          </p:nvPicPr>
          <p:blipFill>
            <a:blip r:embed="rId5"/>
            <a:stretch>
              <a:fillRect/>
            </a:stretch>
          </p:blipFill>
          <p:spPr>
            <a:xfrm>
              <a:off x="7851053" y="3722814"/>
              <a:ext cx="700710" cy="1169550"/>
            </a:xfrm>
            <a:prstGeom prst="rect">
              <a:avLst/>
            </a:prstGeom>
          </p:spPr>
        </p:pic>
        <p:cxnSp>
          <p:nvCxnSpPr>
            <p:cNvPr id="67" name="Conector: angular 66">
              <a:extLst>
                <a:ext uri="{FF2B5EF4-FFF2-40B4-BE49-F238E27FC236}">
                  <a16:creationId xmlns:a16="http://schemas.microsoft.com/office/drawing/2014/main" id="{B6D2C33B-CA65-4CEC-8B95-327C54E88F5F}"/>
                </a:ext>
              </a:extLst>
            </p:cNvPr>
            <p:cNvCxnSpPr>
              <a:stCxn id="60" idx="3"/>
              <a:endCxn id="66" idx="0"/>
            </p:cNvCxnSpPr>
            <p:nvPr/>
          </p:nvCxnSpPr>
          <p:spPr>
            <a:xfrm>
              <a:off x="7300356" y="1664328"/>
              <a:ext cx="901053" cy="2058486"/>
            </a:xfrm>
            <a:prstGeom prst="bentConnector2">
              <a:avLst/>
            </a:prstGeom>
            <a:ln w="28575">
              <a:solidFill>
                <a:srgbClr val="10035B"/>
              </a:solidFill>
              <a:prstDash val="sysDash"/>
              <a:tailEnd type="triangle"/>
            </a:ln>
          </p:spPr>
          <p:style>
            <a:lnRef idx="2">
              <a:schemeClr val="accent1"/>
            </a:lnRef>
            <a:fillRef idx="0">
              <a:schemeClr val="accent1"/>
            </a:fillRef>
            <a:effectRef idx="1">
              <a:schemeClr val="accent1"/>
            </a:effectRef>
            <a:fontRef idx="minor">
              <a:schemeClr val="tx1"/>
            </a:fontRef>
          </p:style>
        </p:cxnSp>
        <p:sp>
          <p:nvSpPr>
            <p:cNvPr id="68" name="CuadroTexto 67">
              <a:extLst>
                <a:ext uri="{FF2B5EF4-FFF2-40B4-BE49-F238E27FC236}">
                  <a16:creationId xmlns:a16="http://schemas.microsoft.com/office/drawing/2014/main" id="{D5E7271D-A21F-42F4-A562-B74F01B298FA}"/>
                </a:ext>
              </a:extLst>
            </p:cNvPr>
            <p:cNvSpPr txBox="1"/>
            <p:nvPr/>
          </p:nvSpPr>
          <p:spPr>
            <a:xfrm>
              <a:off x="6783133" y="5150481"/>
              <a:ext cx="2354686" cy="1169551"/>
            </a:xfrm>
            <a:prstGeom prst="rect">
              <a:avLst/>
            </a:prstGeom>
            <a:noFill/>
          </p:spPr>
          <p:txBody>
            <a:bodyPr wrap="square" lIns="91440" tIns="45720" rIns="91440" bIns="45720" rtlCol="0" anchor="t">
              <a:spAutoFit/>
            </a:bodyPr>
            <a:lstStyle/>
            <a:p>
              <a:pPr algn="ctr"/>
              <a:r>
                <a:rPr lang="es-MX" sz="1000" b="1">
                  <a:solidFill>
                    <a:srgbClr val="5A3A72"/>
                  </a:solidFill>
                  <a:latin typeface="Century Gothic"/>
                  <a:ea typeface="ＭＳ Ｐゴシック"/>
                  <a:cs typeface="Century Gothic"/>
                </a:rPr>
                <a:t>Capturan el registro ciudadano (OFF LINE)</a:t>
              </a:r>
            </a:p>
            <a:p>
              <a:pPr algn="ctr"/>
              <a:endParaRPr lang="es-MX" sz="1000" b="1">
                <a:solidFill>
                  <a:srgbClr val="5A3A72"/>
                </a:solidFill>
                <a:latin typeface="Century Gothic"/>
                <a:ea typeface="ＭＳ Ｐゴシック"/>
                <a:cs typeface="Century Gothic"/>
              </a:endParaRPr>
            </a:p>
            <a:p>
              <a:pPr algn="just"/>
              <a:r>
                <a:rPr lang="es-MX" sz="1000">
                  <a:solidFill>
                    <a:srgbClr val="5A3A72"/>
                  </a:solidFill>
                  <a:latin typeface="Century Gothic"/>
                  <a:ea typeface="ＭＳ Ｐゴシック"/>
                  <a:cs typeface="Century Gothic"/>
                </a:rPr>
                <a:t>Los auxiliares captan los registros ciudadanos mediante la aplicación móvil, proceso fuera de línea.</a:t>
              </a:r>
            </a:p>
          </p:txBody>
        </p:sp>
        <p:grpSp>
          <p:nvGrpSpPr>
            <p:cNvPr id="69" name="Grupo 68">
              <a:extLst>
                <a:ext uri="{FF2B5EF4-FFF2-40B4-BE49-F238E27FC236}">
                  <a16:creationId xmlns:a16="http://schemas.microsoft.com/office/drawing/2014/main" id="{D423F256-4181-4D2A-A550-49B444759D8F}"/>
                </a:ext>
              </a:extLst>
            </p:cNvPr>
            <p:cNvGrpSpPr/>
            <p:nvPr/>
          </p:nvGrpSpPr>
          <p:grpSpPr>
            <a:xfrm>
              <a:off x="9035791" y="1481193"/>
              <a:ext cx="897187" cy="884923"/>
              <a:chOff x="7889020" y="3042526"/>
              <a:chExt cx="897187" cy="884923"/>
            </a:xfrm>
          </p:grpSpPr>
          <p:sp>
            <p:nvSpPr>
              <p:cNvPr id="70" name="Elipse 69">
                <a:extLst>
                  <a:ext uri="{FF2B5EF4-FFF2-40B4-BE49-F238E27FC236}">
                    <a16:creationId xmlns:a16="http://schemas.microsoft.com/office/drawing/2014/main" id="{26D2EFF7-EDCA-4C14-BF8F-C5DAE9D147CF}"/>
                  </a:ext>
                </a:extLst>
              </p:cNvPr>
              <p:cNvSpPr/>
              <p:nvPr/>
            </p:nvSpPr>
            <p:spPr>
              <a:xfrm>
                <a:off x="7889020" y="3042526"/>
                <a:ext cx="897187" cy="884923"/>
              </a:xfrm>
              <a:prstGeom prst="ellipse">
                <a:avLst/>
              </a:prstGeom>
              <a:solidFill>
                <a:schemeClr val="bg2">
                  <a:lumMod val="20000"/>
                  <a:lumOff val="80000"/>
                </a:schemeClr>
              </a:solidFill>
              <a:ln>
                <a:solidFill>
                  <a:srgbClr val="10035B"/>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MX"/>
              </a:p>
            </p:txBody>
          </p:sp>
          <p:pic>
            <p:nvPicPr>
              <p:cNvPr id="71" name="Imagen 70">
                <a:extLst>
                  <a:ext uri="{FF2B5EF4-FFF2-40B4-BE49-F238E27FC236}">
                    <a16:creationId xmlns:a16="http://schemas.microsoft.com/office/drawing/2014/main" id="{A5F33484-5986-4D67-9CD3-C23DCCB81A18}"/>
                  </a:ext>
                </a:extLst>
              </p:cNvPr>
              <p:cNvPicPr>
                <a:picLocks noChangeAspect="1"/>
              </p:cNvPicPr>
              <p:nvPr/>
            </p:nvPicPr>
            <p:blipFill>
              <a:blip r:embed="rId6"/>
              <a:stretch>
                <a:fillRect/>
              </a:stretch>
            </p:blipFill>
            <p:spPr>
              <a:xfrm>
                <a:off x="7929773" y="3271132"/>
                <a:ext cx="844455" cy="538012"/>
              </a:xfrm>
              <a:prstGeom prst="rect">
                <a:avLst/>
              </a:prstGeom>
            </p:spPr>
          </p:pic>
        </p:grpSp>
        <p:grpSp>
          <p:nvGrpSpPr>
            <p:cNvPr id="72" name="Grupo 71">
              <a:extLst>
                <a:ext uri="{FF2B5EF4-FFF2-40B4-BE49-F238E27FC236}">
                  <a16:creationId xmlns:a16="http://schemas.microsoft.com/office/drawing/2014/main" id="{7E445721-25B7-45B9-8DEB-2DB13D44D56D}"/>
                </a:ext>
              </a:extLst>
            </p:cNvPr>
            <p:cNvGrpSpPr/>
            <p:nvPr/>
          </p:nvGrpSpPr>
          <p:grpSpPr>
            <a:xfrm>
              <a:off x="9398547" y="2845996"/>
              <a:ext cx="897187" cy="884923"/>
              <a:chOff x="8007135" y="3992242"/>
              <a:chExt cx="897187" cy="884923"/>
            </a:xfrm>
          </p:grpSpPr>
          <p:sp>
            <p:nvSpPr>
              <p:cNvPr id="73" name="Elipse 72">
                <a:extLst>
                  <a:ext uri="{FF2B5EF4-FFF2-40B4-BE49-F238E27FC236}">
                    <a16:creationId xmlns:a16="http://schemas.microsoft.com/office/drawing/2014/main" id="{5DEBF8A0-5E9C-4ECA-A281-2AB4A7A4C5E1}"/>
                  </a:ext>
                </a:extLst>
              </p:cNvPr>
              <p:cNvSpPr/>
              <p:nvPr/>
            </p:nvSpPr>
            <p:spPr>
              <a:xfrm>
                <a:off x="8007135" y="3992242"/>
                <a:ext cx="897187" cy="884923"/>
              </a:xfrm>
              <a:prstGeom prst="ellipse">
                <a:avLst/>
              </a:prstGeom>
              <a:solidFill>
                <a:schemeClr val="bg2">
                  <a:lumMod val="20000"/>
                  <a:lumOff val="80000"/>
                </a:schemeClr>
              </a:solidFill>
              <a:ln>
                <a:solidFill>
                  <a:srgbClr val="10035B"/>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MX"/>
              </a:p>
            </p:txBody>
          </p:sp>
          <p:pic>
            <p:nvPicPr>
              <p:cNvPr id="74" name="Imagen 73">
                <a:extLst>
                  <a:ext uri="{FF2B5EF4-FFF2-40B4-BE49-F238E27FC236}">
                    <a16:creationId xmlns:a16="http://schemas.microsoft.com/office/drawing/2014/main" id="{06100BEC-5458-40F8-9122-CD51495E859B}"/>
                  </a:ext>
                </a:extLst>
              </p:cNvPr>
              <p:cNvPicPr>
                <a:picLocks noChangeAspect="1"/>
              </p:cNvPicPr>
              <p:nvPr/>
            </p:nvPicPr>
            <p:blipFill>
              <a:blip r:embed="rId7"/>
              <a:stretch>
                <a:fillRect/>
              </a:stretch>
            </p:blipFill>
            <p:spPr>
              <a:xfrm>
                <a:off x="8159640" y="4121827"/>
                <a:ext cx="582776" cy="579465"/>
              </a:xfrm>
              <a:prstGeom prst="rect">
                <a:avLst/>
              </a:prstGeom>
            </p:spPr>
          </p:pic>
        </p:grpSp>
        <p:grpSp>
          <p:nvGrpSpPr>
            <p:cNvPr id="75" name="Grupo 74">
              <a:extLst>
                <a:ext uri="{FF2B5EF4-FFF2-40B4-BE49-F238E27FC236}">
                  <a16:creationId xmlns:a16="http://schemas.microsoft.com/office/drawing/2014/main" id="{C622A5C9-3D06-44A0-82C1-6187D2EFE613}"/>
                </a:ext>
              </a:extLst>
            </p:cNvPr>
            <p:cNvGrpSpPr/>
            <p:nvPr/>
          </p:nvGrpSpPr>
          <p:grpSpPr>
            <a:xfrm>
              <a:off x="9392586" y="4136247"/>
              <a:ext cx="897187" cy="884923"/>
              <a:chOff x="8159640" y="4974037"/>
              <a:chExt cx="897187" cy="884923"/>
            </a:xfrm>
          </p:grpSpPr>
          <p:sp>
            <p:nvSpPr>
              <p:cNvPr id="76" name="Elipse 75">
                <a:extLst>
                  <a:ext uri="{FF2B5EF4-FFF2-40B4-BE49-F238E27FC236}">
                    <a16:creationId xmlns:a16="http://schemas.microsoft.com/office/drawing/2014/main" id="{BC5CA7A0-99D1-42A0-9DF8-2BE732BACC78}"/>
                  </a:ext>
                </a:extLst>
              </p:cNvPr>
              <p:cNvSpPr/>
              <p:nvPr/>
            </p:nvSpPr>
            <p:spPr>
              <a:xfrm>
                <a:off x="8159640" y="4974037"/>
                <a:ext cx="897187" cy="884923"/>
              </a:xfrm>
              <a:prstGeom prst="ellipse">
                <a:avLst/>
              </a:prstGeom>
              <a:solidFill>
                <a:schemeClr val="bg2">
                  <a:lumMod val="20000"/>
                  <a:lumOff val="80000"/>
                </a:schemeClr>
              </a:solidFill>
              <a:ln>
                <a:solidFill>
                  <a:srgbClr val="10035B"/>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MX"/>
              </a:p>
            </p:txBody>
          </p:sp>
          <p:pic>
            <p:nvPicPr>
              <p:cNvPr id="77" name="Imagen 76">
                <a:extLst>
                  <a:ext uri="{FF2B5EF4-FFF2-40B4-BE49-F238E27FC236}">
                    <a16:creationId xmlns:a16="http://schemas.microsoft.com/office/drawing/2014/main" id="{A3D61B11-20DB-49F9-A52E-0C645AE40A0D}"/>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9934" b="89404" l="6195" r="89823">
                            <a14:foregroundMark x1="9292" y1="22517" x2="6195" y2="27152"/>
                          </a14:backgroundRemoval>
                        </a14:imgEffect>
                      </a14:imgLayer>
                    </a14:imgProps>
                  </a:ext>
                </a:extLst>
              </a:blip>
              <a:stretch>
                <a:fillRect/>
              </a:stretch>
            </p:blipFill>
            <p:spPr>
              <a:xfrm>
                <a:off x="8324233" y="5244953"/>
                <a:ext cx="582776" cy="389377"/>
              </a:xfrm>
              <a:prstGeom prst="rect">
                <a:avLst/>
              </a:prstGeom>
            </p:spPr>
          </p:pic>
        </p:grpSp>
        <p:sp>
          <p:nvSpPr>
            <p:cNvPr id="78" name="CuadroTexto 77">
              <a:extLst>
                <a:ext uri="{FF2B5EF4-FFF2-40B4-BE49-F238E27FC236}">
                  <a16:creationId xmlns:a16="http://schemas.microsoft.com/office/drawing/2014/main" id="{DF513EEC-90CD-4BC7-A385-07258D24F2A3}"/>
                </a:ext>
              </a:extLst>
            </p:cNvPr>
            <p:cNvSpPr txBox="1"/>
            <p:nvPr/>
          </p:nvSpPr>
          <p:spPr>
            <a:xfrm>
              <a:off x="8832231" y="1081082"/>
              <a:ext cx="1479729" cy="400110"/>
            </a:xfrm>
            <a:prstGeom prst="rect">
              <a:avLst/>
            </a:prstGeom>
            <a:noFill/>
          </p:spPr>
          <p:txBody>
            <a:bodyPr wrap="square" lIns="91440" tIns="45720" rIns="91440" bIns="45720" rtlCol="0" anchor="t">
              <a:spAutoFit/>
            </a:bodyPr>
            <a:lstStyle/>
            <a:p>
              <a:pPr algn="ctr"/>
              <a:r>
                <a:rPr lang="es-MX" sz="1000" b="1">
                  <a:solidFill>
                    <a:srgbClr val="5A3A72"/>
                  </a:solidFill>
                  <a:latin typeface="Century Gothic"/>
                  <a:ea typeface="ＭＳ Ｐゴシック"/>
                  <a:cs typeface="Century Gothic"/>
                </a:rPr>
                <a:t>Anverso y reverso de la Credencial</a:t>
              </a:r>
              <a:endParaRPr lang="es-MX" sz="1000" b="1">
                <a:solidFill>
                  <a:srgbClr val="5A3A72"/>
                </a:solidFill>
                <a:ea typeface="ＭＳ Ｐゴシック"/>
                <a:cs typeface="Century Gothic"/>
              </a:endParaRPr>
            </a:p>
          </p:txBody>
        </p:sp>
        <p:sp>
          <p:nvSpPr>
            <p:cNvPr id="79" name="CuadroTexto 78">
              <a:extLst>
                <a:ext uri="{FF2B5EF4-FFF2-40B4-BE49-F238E27FC236}">
                  <a16:creationId xmlns:a16="http://schemas.microsoft.com/office/drawing/2014/main" id="{B09ECBA6-1B96-4D4C-BEA7-E0AFCF7B7CC2}"/>
                </a:ext>
              </a:extLst>
            </p:cNvPr>
            <p:cNvSpPr txBox="1"/>
            <p:nvPr/>
          </p:nvSpPr>
          <p:spPr>
            <a:xfrm>
              <a:off x="9161377" y="2436878"/>
              <a:ext cx="1479729" cy="400110"/>
            </a:xfrm>
            <a:prstGeom prst="rect">
              <a:avLst/>
            </a:prstGeom>
            <a:noFill/>
          </p:spPr>
          <p:txBody>
            <a:bodyPr wrap="square" lIns="91440" tIns="45720" rIns="91440" bIns="45720" rtlCol="0" anchor="t">
              <a:spAutoFit/>
            </a:bodyPr>
            <a:lstStyle/>
            <a:p>
              <a:pPr algn="ctr"/>
              <a:r>
                <a:rPr lang="es-MX" sz="1000" b="1">
                  <a:solidFill>
                    <a:srgbClr val="5A3A72"/>
                  </a:solidFill>
                  <a:latin typeface="Century Gothic"/>
                  <a:ea typeface="ＭＳ Ｐゴシック"/>
                  <a:cs typeface="Century Gothic"/>
                </a:rPr>
                <a:t>Foto de la o el ciudadano</a:t>
              </a:r>
              <a:endParaRPr lang="es-MX" sz="1000" b="1">
                <a:solidFill>
                  <a:srgbClr val="5A3A72"/>
                </a:solidFill>
                <a:ea typeface="ＭＳ Ｐゴシック"/>
                <a:cs typeface="Century Gothic"/>
              </a:endParaRPr>
            </a:p>
          </p:txBody>
        </p:sp>
        <p:sp>
          <p:nvSpPr>
            <p:cNvPr id="80" name="CuadroTexto 79">
              <a:extLst>
                <a:ext uri="{FF2B5EF4-FFF2-40B4-BE49-F238E27FC236}">
                  <a16:creationId xmlns:a16="http://schemas.microsoft.com/office/drawing/2014/main" id="{90977D2D-8D51-4640-BE65-A15169A08934}"/>
                </a:ext>
              </a:extLst>
            </p:cNvPr>
            <p:cNvSpPr txBox="1"/>
            <p:nvPr/>
          </p:nvSpPr>
          <p:spPr>
            <a:xfrm>
              <a:off x="8985155" y="3765369"/>
              <a:ext cx="1586432" cy="400110"/>
            </a:xfrm>
            <a:prstGeom prst="rect">
              <a:avLst/>
            </a:prstGeom>
            <a:noFill/>
          </p:spPr>
          <p:txBody>
            <a:bodyPr wrap="square" lIns="91440" tIns="45720" rIns="91440" bIns="45720" rtlCol="0" anchor="t">
              <a:spAutoFit/>
            </a:bodyPr>
            <a:lstStyle/>
            <a:p>
              <a:pPr algn="ctr"/>
              <a:r>
                <a:rPr lang="es-MX" sz="1000" b="1">
                  <a:solidFill>
                    <a:srgbClr val="5A3A72"/>
                  </a:solidFill>
                  <a:latin typeface="Century Gothic"/>
                  <a:ea typeface="ＭＳ Ｐゴシック"/>
                  <a:cs typeface="Century Gothic"/>
                </a:rPr>
                <a:t>Firma de la o el ciudadano</a:t>
              </a:r>
              <a:endParaRPr lang="es-MX" sz="1000" b="1">
                <a:solidFill>
                  <a:srgbClr val="5A3A72"/>
                </a:solidFill>
                <a:ea typeface="ＭＳ Ｐゴシック"/>
                <a:cs typeface="Century Gothic"/>
              </a:endParaRPr>
            </a:p>
          </p:txBody>
        </p:sp>
        <p:cxnSp>
          <p:nvCxnSpPr>
            <p:cNvPr id="81" name="Conector recto 80">
              <a:extLst>
                <a:ext uri="{FF2B5EF4-FFF2-40B4-BE49-F238E27FC236}">
                  <a16:creationId xmlns:a16="http://schemas.microsoft.com/office/drawing/2014/main" id="{70516A72-D1A1-4CFF-BA1C-4272A8AB59A3}"/>
                </a:ext>
              </a:extLst>
            </p:cNvPr>
            <p:cNvCxnSpPr>
              <a:cxnSpLocks/>
              <a:stCxn id="70" idx="3"/>
              <a:endCxn id="66" idx="3"/>
            </p:cNvCxnSpPr>
            <p:nvPr/>
          </p:nvCxnSpPr>
          <p:spPr>
            <a:xfrm flipH="1">
              <a:off x="8551764" y="2236521"/>
              <a:ext cx="615417" cy="2071068"/>
            </a:xfrm>
            <a:prstGeom prst="line">
              <a:avLst/>
            </a:prstGeom>
            <a:ln>
              <a:solidFill>
                <a:srgbClr val="10035B"/>
              </a:solidFill>
            </a:ln>
          </p:spPr>
          <p:style>
            <a:lnRef idx="2">
              <a:schemeClr val="accent1"/>
            </a:lnRef>
            <a:fillRef idx="0">
              <a:schemeClr val="accent1"/>
            </a:fillRef>
            <a:effectRef idx="1">
              <a:schemeClr val="accent1"/>
            </a:effectRef>
            <a:fontRef idx="minor">
              <a:schemeClr val="tx1"/>
            </a:fontRef>
          </p:style>
        </p:cxnSp>
        <p:cxnSp>
          <p:nvCxnSpPr>
            <p:cNvPr id="82" name="Conector recto 81">
              <a:extLst>
                <a:ext uri="{FF2B5EF4-FFF2-40B4-BE49-F238E27FC236}">
                  <a16:creationId xmlns:a16="http://schemas.microsoft.com/office/drawing/2014/main" id="{8F959A8C-3EF2-4A0E-BDF7-4F8E1E27BD2C}"/>
                </a:ext>
              </a:extLst>
            </p:cNvPr>
            <p:cNvCxnSpPr>
              <a:cxnSpLocks/>
              <a:stCxn id="73" idx="2"/>
              <a:endCxn id="66" idx="3"/>
            </p:cNvCxnSpPr>
            <p:nvPr/>
          </p:nvCxnSpPr>
          <p:spPr>
            <a:xfrm flipH="1">
              <a:off x="8551764" y="3288457"/>
              <a:ext cx="846783" cy="1019132"/>
            </a:xfrm>
            <a:prstGeom prst="line">
              <a:avLst/>
            </a:prstGeom>
            <a:ln>
              <a:solidFill>
                <a:srgbClr val="10035B"/>
              </a:solidFill>
            </a:ln>
          </p:spPr>
          <p:style>
            <a:lnRef idx="2">
              <a:schemeClr val="accent1"/>
            </a:lnRef>
            <a:fillRef idx="0">
              <a:schemeClr val="accent1"/>
            </a:fillRef>
            <a:effectRef idx="1">
              <a:schemeClr val="accent1"/>
            </a:effectRef>
            <a:fontRef idx="minor">
              <a:schemeClr val="tx1"/>
            </a:fontRef>
          </p:style>
        </p:cxnSp>
        <p:cxnSp>
          <p:nvCxnSpPr>
            <p:cNvPr id="83" name="Conector recto 82">
              <a:extLst>
                <a:ext uri="{FF2B5EF4-FFF2-40B4-BE49-F238E27FC236}">
                  <a16:creationId xmlns:a16="http://schemas.microsoft.com/office/drawing/2014/main" id="{CC4029B0-EEEC-4DFA-80C6-31164029C8E2}"/>
                </a:ext>
              </a:extLst>
            </p:cNvPr>
            <p:cNvCxnSpPr>
              <a:cxnSpLocks/>
              <a:stCxn id="76" idx="2"/>
              <a:endCxn id="66" idx="3"/>
            </p:cNvCxnSpPr>
            <p:nvPr/>
          </p:nvCxnSpPr>
          <p:spPr>
            <a:xfrm flipH="1" flipV="1">
              <a:off x="8551763" y="4307590"/>
              <a:ext cx="840822" cy="271119"/>
            </a:xfrm>
            <a:prstGeom prst="line">
              <a:avLst/>
            </a:prstGeom>
            <a:ln>
              <a:solidFill>
                <a:srgbClr val="10035B"/>
              </a:solidFill>
            </a:ln>
          </p:spPr>
          <p:style>
            <a:lnRef idx="2">
              <a:schemeClr val="accent1"/>
            </a:lnRef>
            <a:fillRef idx="0">
              <a:schemeClr val="accent1"/>
            </a:fillRef>
            <a:effectRef idx="1">
              <a:schemeClr val="accent1"/>
            </a:effectRef>
            <a:fontRef idx="minor">
              <a:schemeClr val="tx1"/>
            </a:fontRef>
          </p:style>
        </p:cxnSp>
        <p:pic>
          <p:nvPicPr>
            <p:cNvPr id="84" name="Imagen 83">
              <a:extLst>
                <a:ext uri="{FF2B5EF4-FFF2-40B4-BE49-F238E27FC236}">
                  <a16:creationId xmlns:a16="http://schemas.microsoft.com/office/drawing/2014/main" id="{AF96879C-E04E-4532-AE1A-89FFF24C350B}"/>
                </a:ext>
              </a:extLst>
            </p:cNvPr>
            <p:cNvPicPr>
              <a:picLocks noChangeAspect="1"/>
            </p:cNvPicPr>
            <p:nvPr/>
          </p:nvPicPr>
          <p:blipFill>
            <a:blip r:embed="rId10"/>
            <a:stretch>
              <a:fillRect/>
            </a:stretch>
          </p:blipFill>
          <p:spPr>
            <a:xfrm>
              <a:off x="5153244" y="3727040"/>
              <a:ext cx="707197" cy="1170533"/>
            </a:xfrm>
            <a:prstGeom prst="rect">
              <a:avLst/>
            </a:prstGeom>
          </p:spPr>
        </p:pic>
        <p:cxnSp>
          <p:nvCxnSpPr>
            <p:cNvPr id="85" name="Conector: angular 84">
              <a:extLst>
                <a:ext uri="{FF2B5EF4-FFF2-40B4-BE49-F238E27FC236}">
                  <a16:creationId xmlns:a16="http://schemas.microsoft.com/office/drawing/2014/main" id="{4C09F65D-6B17-4168-BD4C-E0F35022E4F6}"/>
                </a:ext>
              </a:extLst>
            </p:cNvPr>
            <p:cNvCxnSpPr>
              <a:cxnSpLocks/>
              <a:stCxn id="66" idx="1"/>
              <a:endCxn id="84" idx="3"/>
            </p:cNvCxnSpPr>
            <p:nvPr/>
          </p:nvCxnSpPr>
          <p:spPr>
            <a:xfrm rot="10800000" flipV="1">
              <a:off x="5860442" y="4307589"/>
              <a:ext cx="1990613" cy="4717"/>
            </a:xfrm>
            <a:prstGeom prst="bentConnector3">
              <a:avLst>
                <a:gd name="adj1" fmla="val 50000"/>
              </a:avLst>
            </a:prstGeom>
            <a:ln w="28575">
              <a:solidFill>
                <a:srgbClr val="10035B"/>
              </a:solidFill>
              <a:prstDash val="sysDash"/>
              <a:tailEnd type="triangle"/>
            </a:ln>
          </p:spPr>
          <p:style>
            <a:lnRef idx="2">
              <a:schemeClr val="accent1"/>
            </a:lnRef>
            <a:fillRef idx="0">
              <a:schemeClr val="accent1"/>
            </a:fillRef>
            <a:effectRef idx="1">
              <a:schemeClr val="accent1"/>
            </a:effectRef>
            <a:fontRef idx="minor">
              <a:schemeClr val="tx1"/>
            </a:fontRef>
          </p:style>
        </p:cxnSp>
        <p:sp>
          <p:nvSpPr>
            <p:cNvPr id="86" name="CuadroTexto 85">
              <a:extLst>
                <a:ext uri="{FF2B5EF4-FFF2-40B4-BE49-F238E27FC236}">
                  <a16:creationId xmlns:a16="http://schemas.microsoft.com/office/drawing/2014/main" id="{B4D5974B-76AE-405D-B53A-515932B1FF04}"/>
                </a:ext>
              </a:extLst>
            </p:cNvPr>
            <p:cNvSpPr txBox="1"/>
            <p:nvPr/>
          </p:nvSpPr>
          <p:spPr>
            <a:xfrm>
              <a:off x="4222647" y="5143867"/>
              <a:ext cx="2354686" cy="861774"/>
            </a:xfrm>
            <a:prstGeom prst="rect">
              <a:avLst/>
            </a:prstGeom>
            <a:noFill/>
          </p:spPr>
          <p:txBody>
            <a:bodyPr wrap="square" lIns="91440" tIns="45720" rIns="91440" bIns="45720" rtlCol="0" anchor="t">
              <a:spAutoFit/>
            </a:bodyPr>
            <a:lstStyle/>
            <a:p>
              <a:pPr algn="ctr"/>
              <a:r>
                <a:rPr lang="es-MX" sz="1000" b="1">
                  <a:solidFill>
                    <a:srgbClr val="5A3A72"/>
                  </a:solidFill>
                  <a:latin typeface="Century Gothic"/>
                  <a:ea typeface="ＭＳ Ｐゴシック"/>
                  <a:cs typeface="Century Gothic"/>
                </a:rPr>
                <a:t>Envío del registro ciudadano</a:t>
              </a:r>
            </a:p>
            <a:p>
              <a:pPr algn="ctr"/>
              <a:endParaRPr lang="es-MX" sz="1000" b="1">
                <a:solidFill>
                  <a:srgbClr val="5A3A72"/>
                </a:solidFill>
                <a:latin typeface="Century Gothic"/>
                <a:ea typeface="ＭＳ Ｐゴシック"/>
                <a:cs typeface="Century Gothic"/>
              </a:endParaRPr>
            </a:p>
            <a:p>
              <a:pPr algn="just"/>
              <a:r>
                <a:rPr lang="es-MX" sz="1000">
                  <a:solidFill>
                    <a:srgbClr val="5A3A72"/>
                  </a:solidFill>
                  <a:latin typeface="Century Gothic"/>
                  <a:ea typeface="ＭＳ Ｐゴシック"/>
                  <a:cs typeface="Century Gothic"/>
                </a:rPr>
                <a:t>Los auxiliares envían los registros ciudadanos captados mediante la aplicación móvil,</a:t>
              </a:r>
            </a:p>
          </p:txBody>
        </p:sp>
        <p:cxnSp>
          <p:nvCxnSpPr>
            <p:cNvPr id="88" name="Conector: angular 87">
              <a:extLst>
                <a:ext uri="{FF2B5EF4-FFF2-40B4-BE49-F238E27FC236}">
                  <a16:creationId xmlns:a16="http://schemas.microsoft.com/office/drawing/2014/main" id="{BC9999B0-CA90-49B5-B8F3-D95772C09E13}"/>
                </a:ext>
              </a:extLst>
            </p:cNvPr>
            <p:cNvCxnSpPr>
              <a:cxnSpLocks/>
              <a:stCxn id="84" idx="1"/>
            </p:cNvCxnSpPr>
            <p:nvPr/>
          </p:nvCxnSpPr>
          <p:spPr>
            <a:xfrm rot="10800000" flipV="1">
              <a:off x="3162632" y="4312306"/>
              <a:ext cx="1990613" cy="4342"/>
            </a:xfrm>
            <a:prstGeom prst="bentConnector3">
              <a:avLst>
                <a:gd name="adj1" fmla="val 50000"/>
              </a:avLst>
            </a:prstGeom>
            <a:ln w="28575">
              <a:solidFill>
                <a:srgbClr val="10035B"/>
              </a:solidFill>
              <a:prstDash val="sysDash"/>
              <a:tailEnd type="triangle"/>
            </a:ln>
          </p:spPr>
          <p:style>
            <a:lnRef idx="2">
              <a:schemeClr val="accent1"/>
            </a:lnRef>
            <a:fillRef idx="0">
              <a:schemeClr val="accent1"/>
            </a:fillRef>
            <a:effectRef idx="1">
              <a:schemeClr val="accent1"/>
            </a:effectRef>
            <a:fontRef idx="minor">
              <a:schemeClr val="tx1"/>
            </a:fontRef>
          </p:style>
        </p:cxnSp>
        <p:sp>
          <p:nvSpPr>
            <p:cNvPr id="89" name="CuadroTexto 88">
              <a:extLst>
                <a:ext uri="{FF2B5EF4-FFF2-40B4-BE49-F238E27FC236}">
                  <a16:creationId xmlns:a16="http://schemas.microsoft.com/office/drawing/2014/main" id="{E48E41FE-18BD-49B8-9B70-8D2C2402A2DB}"/>
                </a:ext>
              </a:extLst>
            </p:cNvPr>
            <p:cNvSpPr txBox="1"/>
            <p:nvPr/>
          </p:nvSpPr>
          <p:spPr>
            <a:xfrm>
              <a:off x="1192305" y="5066922"/>
              <a:ext cx="2508559" cy="1323439"/>
            </a:xfrm>
            <a:prstGeom prst="rect">
              <a:avLst/>
            </a:prstGeom>
            <a:noFill/>
          </p:spPr>
          <p:txBody>
            <a:bodyPr wrap="square" lIns="91440" tIns="45720" rIns="91440" bIns="45720" rtlCol="0" anchor="t">
              <a:spAutoFit/>
            </a:bodyPr>
            <a:lstStyle/>
            <a:p>
              <a:pPr algn="ctr"/>
              <a:r>
                <a:rPr lang="es-MX" sz="1000" b="1">
                  <a:solidFill>
                    <a:srgbClr val="5A3A72"/>
                  </a:solidFill>
                  <a:latin typeface="Century Gothic"/>
                  <a:ea typeface="ＭＳ Ｐゴシック"/>
                  <a:cs typeface="Century Gothic"/>
                </a:rPr>
                <a:t>Recepción de Registros Ciudadanos</a:t>
              </a:r>
            </a:p>
            <a:p>
              <a:pPr algn="ctr"/>
              <a:endParaRPr lang="es-MX" sz="1000" b="1">
                <a:solidFill>
                  <a:srgbClr val="5A3A72"/>
                </a:solidFill>
                <a:latin typeface="Century Gothic"/>
                <a:ea typeface="ＭＳ Ｐゴシック"/>
                <a:cs typeface="Century Gothic"/>
              </a:endParaRPr>
            </a:p>
            <a:p>
              <a:pPr algn="just"/>
              <a:r>
                <a:rPr lang="es-MX" sz="1000">
                  <a:solidFill>
                    <a:srgbClr val="5A3A72"/>
                  </a:solidFill>
                  <a:latin typeface="Century Gothic"/>
                  <a:ea typeface="ＭＳ Ｐゴシック"/>
                  <a:cs typeface="Century Gothic"/>
                </a:rPr>
                <a:t>Los registros ciudadanos se reciben en los servidores del INE, las y los Auxiliares reciben la notificación de los registros que han captado y enviado mediante la aplicación móvil.</a:t>
              </a:r>
            </a:p>
          </p:txBody>
        </p:sp>
        <p:sp>
          <p:nvSpPr>
            <p:cNvPr id="90" name="Elipse 89">
              <a:extLst>
                <a:ext uri="{FF2B5EF4-FFF2-40B4-BE49-F238E27FC236}">
                  <a16:creationId xmlns:a16="http://schemas.microsoft.com/office/drawing/2014/main" id="{2E414BA8-D95F-462C-8BF6-9E30DE623460}"/>
                </a:ext>
              </a:extLst>
            </p:cNvPr>
            <p:cNvSpPr/>
            <p:nvPr/>
          </p:nvSpPr>
          <p:spPr>
            <a:xfrm>
              <a:off x="3072616" y="950436"/>
              <a:ext cx="398299" cy="409986"/>
            </a:xfrm>
            <a:prstGeom prst="ellipse">
              <a:avLst/>
            </a:prstGeom>
            <a:solidFill>
              <a:srgbClr val="D0B6E0"/>
            </a:solidFill>
            <a:ln>
              <a:solidFill>
                <a:srgbClr val="10035B"/>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s-MX" b="1">
                  <a:solidFill>
                    <a:srgbClr val="10035B"/>
                  </a:solidFill>
                </a:rPr>
                <a:t>1</a:t>
              </a:r>
            </a:p>
          </p:txBody>
        </p:sp>
        <p:sp>
          <p:nvSpPr>
            <p:cNvPr id="91" name="Elipse 90">
              <a:extLst>
                <a:ext uri="{FF2B5EF4-FFF2-40B4-BE49-F238E27FC236}">
                  <a16:creationId xmlns:a16="http://schemas.microsoft.com/office/drawing/2014/main" id="{4FF47C16-FD32-4ED6-8B50-3C549D8CC386}"/>
                </a:ext>
              </a:extLst>
            </p:cNvPr>
            <p:cNvSpPr/>
            <p:nvPr/>
          </p:nvSpPr>
          <p:spPr>
            <a:xfrm>
              <a:off x="5523701" y="950436"/>
              <a:ext cx="398299" cy="409986"/>
            </a:xfrm>
            <a:prstGeom prst="ellipse">
              <a:avLst/>
            </a:prstGeom>
            <a:solidFill>
              <a:srgbClr val="D0B6E0"/>
            </a:solidFill>
            <a:ln>
              <a:solidFill>
                <a:srgbClr val="10035B"/>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s-MX" b="1">
                  <a:solidFill>
                    <a:srgbClr val="10035B"/>
                  </a:solidFill>
                </a:rPr>
                <a:t>2</a:t>
              </a:r>
            </a:p>
          </p:txBody>
        </p:sp>
        <p:sp>
          <p:nvSpPr>
            <p:cNvPr id="92" name="Elipse 91">
              <a:extLst>
                <a:ext uri="{FF2B5EF4-FFF2-40B4-BE49-F238E27FC236}">
                  <a16:creationId xmlns:a16="http://schemas.microsoft.com/office/drawing/2014/main" id="{787BB599-EF8E-4003-80B2-4F5E2D2116CE}"/>
                </a:ext>
              </a:extLst>
            </p:cNvPr>
            <p:cNvSpPr/>
            <p:nvPr/>
          </p:nvSpPr>
          <p:spPr>
            <a:xfrm>
              <a:off x="7620536" y="3343780"/>
              <a:ext cx="398299" cy="409986"/>
            </a:xfrm>
            <a:prstGeom prst="ellipse">
              <a:avLst/>
            </a:prstGeom>
            <a:solidFill>
              <a:srgbClr val="D0B6E0"/>
            </a:solidFill>
            <a:ln>
              <a:solidFill>
                <a:srgbClr val="10035B"/>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s-MX" b="1">
                  <a:solidFill>
                    <a:srgbClr val="10035B"/>
                  </a:solidFill>
                </a:rPr>
                <a:t>4</a:t>
              </a:r>
            </a:p>
          </p:txBody>
        </p:sp>
        <p:sp>
          <p:nvSpPr>
            <p:cNvPr id="93" name="Elipse 92">
              <a:extLst>
                <a:ext uri="{FF2B5EF4-FFF2-40B4-BE49-F238E27FC236}">
                  <a16:creationId xmlns:a16="http://schemas.microsoft.com/office/drawing/2014/main" id="{2FDCD9CB-BF49-400C-9310-E2D311E3D43C}"/>
                </a:ext>
              </a:extLst>
            </p:cNvPr>
            <p:cNvSpPr/>
            <p:nvPr/>
          </p:nvSpPr>
          <p:spPr>
            <a:xfrm>
              <a:off x="5922000" y="3440976"/>
              <a:ext cx="398299" cy="409986"/>
            </a:xfrm>
            <a:prstGeom prst="ellipse">
              <a:avLst/>
            </a:prstGeom>
            <a:solidFill>
              <a:srgbClr val="D0B6E0"/>
            </a:solidFill>
            <a:ln>
              <a:solidFill>
                <a:srgbClr val="10035B"/>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s-MX" b="1">
                  <a:solidFill>
                    <a:srgbClr val="10035B"/>
                  </a:solidFill>
                </a:rPr>
                <a:t>5</a:t>
              </a:r>
            </a:p>
          </p:txBody>
        </p:sp>
        <p:sp>
          <p:nvSpPr>
            <p:cNvPr id="94" name="Elipse 93">
              <a:extLst>
                <a:ext uri="{FF2B5EF4-FFF2-40B4-BE49-F238E27FC236}">
                  <a16:creationId xmlns:a16="http://schemas.microsoft.com/office/drawing/2014/main" id="{7F69EBBE-7057-4696-8734-A0566BDD35C2}"/>
                </a:ext>
              </a:extLst>
            </p:cNvPr>
            <p:cNvSpPr/>
            <p:nvPr/>
          </p:nvSpPr>
          <p:spPr>
            <a:xfrm>
              <a:off x="3087167" y="3459259"/>
              <a:ext cx="398299" cy="409986"/>
            </a:xfrm>
            <a:prstGeom prst="ellipse">
              <a:avLst/>
            </a:prstGeom>
            <a:solidFill>
              <a:srgbClr val="D0B6E0"/>
            </a:solidFill>
            <a:ln>
              <a:solidFill>
                <a:srgbClr val="10035B"/>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s-MX" b="1">
                  <a:solidFill>
                    <a:srgbClr val="10035B"/>
                  </a:solidFill>
                </a:rPr>
                <a:t>6</a:t>
              </a:r>
            </a:p>
          </p:txBody>
        </p:sp>
        <p:grpSp>
          <p:nvGrpSpPr>
            <p:cNvPr id="95" name="Grupo 94">
              <a:extLst>
                <a:ext uri="{FF2B5EF4-FFF2-40B4-BE49-F238E27FC236}">
                  <a16:creationId xmlns:a16="http://schemas.microsoft.com/office/drawing/2014/main" id="{9D7356B9-657D-430F-9E3C-62E993C4AF66}"/>
                </a:ext>
              </a:extLst>
            </p:cNvPr>
            <p:cNvGrpSpPr/>
            <p:nvPr/>
          </p:nvGrpSpPr>
          <p:grpSpPr>
            <a:xfrm>
              <a:off x="6380047" y="1375978"/>
              <a:ext cx="491030" cy="488227"/>
              <a:chOff x="7889020" y="3042526"/>
              <a:chExt cx="897187" cy="884923"/>
            </a:xfrm>
          </p:grpSpPr>
          <p:sp>
            <p:nvSpPr>
              <p:cNvPr id="96" name="Elipse 95">
                <a:extLst>
                  <a:ext uri="{FF2B5EF4-FFF2-40B4-BE49-F238E27FC236}">
                    <a16:creationId xmlns:a16="http://schemas.microsoft.com/office/drawing/2014/main" id="{A535AB8C-C667-45DC-B0EC-6D81A6ABA243}"/>
                  </a:ext>
                </a:extLst>
              </p:cNvPr>
              <p:cNvSpPr/>
              <p:nvPr/>
            </p:nvSpPr>
            <p:spPr>
              <a:xfrm>
                <a:off x="7889020" y="3042526"/>
                <a:ext cx="897187" cy="884923"/>
              </a:xfrm>
              <a:prstGeom prst="ellipse">
                <a:avLst/>
              </a:prstGeom>
              <a:solidFill>
                <a:schemeClr val="bg2">
                  <a:lumMod val="20000"/>
                  <a:lumOff val="80000"/>
                </a:schemeClr>
              </a:solidFill>
              <a:ln>
                <a:solidFill>
                  <a:srgbClr val="10035B"/>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MX"/>
              </a:p>
            </p:txBody>
          </p:sp>
          <p:pic>
            <p:nvPicPr>
              <p:cNvPr id="97" name="Imagen 96">
                <a:extLst>
                  <a:ext uri="{FF2B5EF4-FFF2-40B4-BE49-F238E27FC236}">
                    <a16:creationId xmlns:a16="http://schemas.microsoft.com/office/drawing/2014/main" id="{2B41D08B-8F02-4673-B0A3-3634B1BE88B0}"/>
                  </a:ext>
                </a:extLst>
              </p:cNvPr>
              <p:cNvPicPr>
                <a:picLocks noChangeAspect="1"/>
              </p:cNvPicPr>
              <p:nvPr/>
            </p:nvPicPr>
            <p:blipFill>
              <a:blip r:embed="rId6"/>
              <a:stretch>
                <a:fillRect/>
              </a:stretch>
            </p:blipFill>
            <p:spPr>
              <a:xfrm>
                <a:off x="7929773" y="3271132"/>
                <a:ext cx="844455" cy="538012"/>
              </a:xfrm>
              <a:prstGeom prst="rect">
                <a:avLst/>
              </a:prstGeom>
            </p:spPr>
          </p:pic>
        </p:grpSp>
        <p:grpSp>
          <p:nvGrpSpPr>
            <p:cNvPr id="98" name="Grupo 97">
              <a:extLst>
                <a:ext uri="{FF2B5EF4-FFF2-40B4-BE49-F238E27FC236}">
                  <a16:creationId xmlns:a16="http://schemas.microsoft.com/office/drawing/2014/main" id="{F768BBC7-D012-4934-8DCD-87522F5C4F46}"/>
                </a:ext>
              </a:extLst>
            </p:cNvPr>
            <p:cNvGrpSpPr/>
            <p:nvPr/>
          </p:nvGrpSpPr>
          <p:grpSpPr>
            <a:xfrm>
              <a:off x="6771259" y="1385670"/>
              <a:ext cx="491030" cy="488227"/>
              <a:chOff x="8007135" y="3992242"/>
              <a:chExt cx="897187" cy="884923"/>
            </a:xfrm>
          </p:grpSpPr>
          <p:sp>
            <p:nvSpPr>
              <p:cNvPr id="99" name="Elipse 98">
                <a:extLst>
                  <a:ext uri="{FF2B5EF4-FFF2-40B4-BE49-F238E27FC236}">
                    <a16:creationId xmlns:a16="http://schemas.microsoft.com/office/drawing/2014/main" id="{F0E0FA95-C030-478E-9BF0-D0F4DD3D9FF6}"/>
                  </a:ext>
                </a:extLst>
              </p:cNvPr>
              <p:cNvSpPr/>
              <p:nvPr/>
            </p:nvSpPr>
            <p:spPr>
              <a:xfrm>
                <a:off x="8007135" y="3992242"/>
                <a:ext cx="897187" cy="884923"/>
              </a:xfrm>
              <a:prstGeom prst="ellipse">
                <a:avLst/>
              </a:prstGeom>
              <a:solidFill>
                <a:schemeClr val="bg2">
                  <a:lumMod val="20000"/>
                  <a:lumOff val="80000"/>
                </a:schemeClr>
              </a:solidFill>
              <a:ln>
                <a:solidFill>
                  <a:srgbClr val="10035B"/>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MX"/>
              </a:p>
            </p:txBody>
          </p:sp>
          <p:pic>
            <p:nvPicPr>
              <p:cNvPr id="100" name="Imagen 99">
                <a:extLst>
                  <a:ext uri="{FF2B5EF4-FFF2-40B4-BE49-F238E27FC236}">
                    <a16:creationId xmlns:a16="http://schemas.microsoft.com/office/drawing/2014/main" id="{306696E2-1274-4005-A546-50DB4F313913}"/>
                  </a:ext>
                </a:extLst>
              </p:cNvPr>
              <p:cNvPicPr>
                <a:picLocks noChangeAspect="1"/>
              </p:cNvPicPr>
              <p:nvPr/>
            </p:nvPicPr>
            <p:blipFill>
              <a:blip r:embed="rId7"/>
              <a:stretch>
                <a:fillRect/>
              </a:stretch>
            </p:blipFill>
            <p:spPr>
              <a:xfrm>
                <a:off x="8159640" y="4121827"/>
                <a:ext cx="582776" cy="579465"/>
              </a:xfrm>
              <a:prstGeom prst="rect">
                <a:avLst/>
              </a:prstGeom>
            </p:spPr>
          </p:pic>
        </p:grpSp>
        <p:grpSp>
          <p:nvGrpSpPr>
            <p:cNvPr id="101" name="Grupo 100">
              <a:extLst>
                <a:ext uri="{FF2B5EF4-FFF2-40B4-BE49-F238E27FC236}">
                  <a16:creationId xmlns:a16="http://schemas.microsoft.com/office/drawing/2014/main" id="{78CE9014-AACE-4E02-8494-608C45DDC3D0}"/>
                </a:ext>
              </a:extLst>
            </p:cNvPr>
            <p:cNvGrpSpPr/>
            <p:nvPr/>
          </p:nvGrpSpPr>
          <p:grpSpPr>
            <a:xfrm>
              <a:off x="7092317" y="1377936"/>
              <a:ext cx="491030" cy="488227"/>
              <a:chOff x="8159640" y="4974037"/>
              <a:chExt cx="897187" cy="884923"/>
            </a:xfrm>
          </p:grpSpPr>
          <p:sp>
            <p:nvSpPr>
              <p:cNvPr id="102" name="Elipse 101">
                <a:extLst>
                  <a:ext uri="{FF2B5EF4-FFF2-40B4-BE49-F238E27FC236}">
                    <a16:creationId xmlns:a16="http://schemas.microsoft.com/office/drawing/2014/main" id="{9EA42474-79EF-46B4-88F4-074074B767CB}"/>
                  </a:ext>
                </a:extLst>
              </p:cNvPr>
              <p:cNvSpPr/>
              <p:nvPr/>
            </p:nvSpPr>
            <p:spPr>
              <a:xfrm>
                <a:off x="8159640" y="4974037"/>
                <a:ext cx="897187" cy="884923"/>
              </a:xfrm>
              <a:prstGeom prst="ellipse">
                <a:avLst/>
              </a:prstGeom>
              <a:solidFill>
                <a:schemeClr val="bg2">
                  <a:lumMod val="20000"/>
                  <a:lumOff val="80000"/>
                </a:schemeClr>
              </a:solidFill>
              <a:ln>
                <a:solidFill>
                  <a:srgbClr val="10035B"/>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MX"/>
              </a:p>
            </p:txBody>
          </p:sp>
          <p:pic>
            <p:nvPicPr>
              <p:cNvPr id="103" name="Imagen 102">
                <a:extLst>
                  <a:ext uri="{FF2B5EF4-FFF2-40B4-BE49-F238E27FC236}">
                    <a16:creationId xmlns:a16="http://schemas.microsoft.com/office/drawing/2014/main" id="{A1159872-0F4B-4C9A-8A0B-E46347FA8C9D}"/>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9934" b="89404" l="6195" r="89823">
                            <a14:foregroundMark x1="9292" y1="22517" x2="6195" y2="27152"/>
                          </a14:backgroundRemoval>
                        </a14:imgEffect>
                      </a14:imgLayer>
                    </a14:imgProps>
                  </a:ext>
                </a:extLst>
              </a:blip>
              <a:stretch>
                <a:fillRect/>
              </a:stretch>
            </p:blipFill>
            <p:spPr>
              <a:xfrm>
                <a:off x="8324233" y="5244953"/>
                <a:ext cx="582776" cy="389377"/>
              </a:xfrm>
              <a:prstGeom prst="rect">
                <a:avLst/>
              </a:prstGeom>
            </p:spPr>
          </p:pic>
        </p:grpSp>
        <p:sp>
          <p:nvSpPr>
            <p:cNvPr id="104" name="Rectángulo 103">
              <a:extLst>
                <a:ext uri="{FF2B5EF4-FFF2-40B4-BE49-F238E27FC236}">
                  <a16:creationId xmlns:a16="http://schemas.microsoft.com/office/drawing/2014/main" id="{693B9A75-4C63-4CD7-B04C-4F3F00F30477}"/>
                </a:ext>
              </a:extLst>
            </p:cNvPr>
            <p:cNvSpPr/>
            <p:nvPr/>
          </p:nvSpPr>
          <p:spPr>
            <a:xfrm>
              <a:off x="8644041" y="949955"/>
              <a:ext cx="1858028" cy="4200525"/>
            </a:xfrm>
            <a:prstGeom prst="rect">
              <a:avLst/>
            </a:prstGeom>
            <a:noFill/>
            <a:ln w="28575">
              <a:solidFill>
                <a:srgbClr val="10035B"/>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MX"/>
            </a:p>
          </p:txBody>
        </p:sp>
        <p:sp>
          <p:nvSpPr>
            <p:cNvPr id="106" name="Elipse 105">
              <a:extLst>
                <a:ext uri="{FF2B5EF4-FFF2-40B4-BE49-F238E27FC236}">
                  <a16:creationId xmlns:a16="http://schemas.microsoft.com/office/drawing/2014/main" id="{8604A8CB-7BA1-4E02-819F-85113721B050}"/>
                </a:ext>
              </a:extLst>
            </p:cNvPr>
            <p:cNvSpPr/>
            <p:nvPr/>
          </p:nvSpPr>
          <p:spPr>
            <a:xfrm>
              <a:off x="7524238" y="949955"/>
              <a:ext cx="398299" cy="409986"/>
            </a:xfrm>
            <a:prstGeom prst="ellipse">
              <a:avLst/>
            </a:prstGeom>
            <a:solidFill>
              <a:srgbClr val="D0B6E0"/>
            </a:solidFill>
            <a:ln>
              <a:solidFill>
                <a:srgbClr val="10035B"/>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s-MX" b="1">
                  <a:solidFill>
                    <a:srgbClr val="10035B"/>
                  </a:solidFill>
                </a:rPr>
                <a:t>3</a:t>
              </a:r>
            </a:p>
          </p:txBody>
        </p:sp>
        <p:pic>
          <p:nvPicPr>
            <p:cNvPr id="2" name="Picture 16" descr="imagen png - imagen transparente descarga gratuita">
              <a:extLst>
                <a:ext uri="{FF2B5EF4-FFF2-40B4-BE49-F238E27FC236}">
                  <a16:creationId xmlns:a16="http://schemas.microsoft.com/office/drawing/2014/main" id="{789624A0-A466-D230-F0F8-24E0F8BBAE81}"/>
                </a:ext>
              </a:extLst>
            </p:cNvPr>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4000" b="95833" l="10000" r="90000">
                          <a14:foregroundMark x1="27444" y1="16667" x2="55889" y2="7000"/>
                          <a14:foregroundMark x1="55889" y1="7000" x2="60222" y2="13000"/>
                          <a14:foregroundMark x1="60222" y1="13000" x2="58778" y2="21833"/>
                          <a14:foregroundMark x1="58778" y1="21833" x2="48333" y2="28500"/>
                          <a14:foregroundMark x1="48333" y1="28500" x2="59444" y2="32833"/>
                          <a14:foregroundMark x1="59444" y1="32833" x2="43000" y2="93500"/>
                          <a14:foregroundMark x1="43000" y1="93500" x2="30667" y2="93500"/>
                          <a14:foregroundMark x1="30667" y1="93500" x2="27889" y2="85833"/>
                          <a14:foregroundMark x1="27889" y1="85833" x2="28000" y2="74333"/>
                          <a14:foregroundMark x1="28000" y1="74333" x2="41111" y2="25333"/>
                          <a14:foregroundMark x1="41111" y1="25333" x2="45778" y2="19833"/>
                          <a14:foregroundMark x1="45778" y1="19833" x2="51778" y2="17833"/>
                          <a14:foregroundMark x1="51778" y1="17833" x2="43222" y2="30833"/>
                          <a14:foregroundMark x1="43222" y1="30833" x2="51222" y2="33667"/>
                          <a14:foregroundMark x1="51222" y1="33667" x2="63444" y2="27000"/>
                          <a14:foregroundMark x1="63444" y1="27000" x2="63333" y2="9500"/>
                          <a14:foregroundMark x1="63333" y1="9500" x2="56333" y2="4500"/>
                          <a14:foregroundMark x1="56333" y1="4500" x2="49667" y2="4000"/>
                          <a14:foregroundMark x1="49667" y1="4000" x2="30889" y2="13333"/>
                          <a14:foregroundMark x1="64667" y1="51167" x2="44667" y2="47500"/>
                          <a14:foregroundMark x1="44667" y1="47500" x2="41667" y2="45500"/>
                          <a14:foregroundMark x1="38778" y1="66667" x2="30667" y2="63000"/>
                          <a14:foregroundMark x1="39222" y1="94833" x2="44889" y2="95833"/>
                          <a14:foregroundMark x1="44889" y1="95833" x2="47778" y2="90833"/>
                        </a14:backgroundRemoval>
                      </a14:imgEffect>
                    </a14:imgLayer>
                  </a14:imgProps>
                </a:ext>
                <a:ext uri="{28A0092B-C50C-407E-A947-70E740481C1C}">
                  <a14:useLocalDpi xmlns:a14="http://schemas.microsoft.com/office/drawing/2010/main" val="0"/>
                </a:ext>
              </a:extLst>
            </a:blip>
            <a:srcRect r="19557"/>
            <a:stretch/>
          </p:blipFill>
          <p:spPr bwMode="auto">
            <a:xfrm>
              <a:off x="1517379" y="3850963"/>
              <a:ext cx="1330388" cy="1102557"/>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3">
              <a:extLst>
                <a:ext uri="{FF2B5EF4-FFF2-40B4-BE49-F238E27FC236}">
                  <a16:creationId xmlns:a16="http://schemas.microsoft.com/office/drawing/2014/main" id="{48E59BA4-F6D5-E8C7-31D8-FD88A5FEFF01}"/>
                </a:ext>
              </a:extLst>
            </p:cNvPr>
            <p:cNvPicPr>
              <a:picLocks noChangeAspect="1"/>
            </p:cNvPicPr>
            <p:nvPr/>
          </p:nvPicPr>
          <p:blipFill>
            <a:blip r:embed="rId4"/>
            <a:stretch>
              <a:fillRect/>
            </a:stretch>
          </p:blipFill>
          <p:spPr>
            <a:xfrm>
              <a:off x="2557705" y="3791778"/>
              <a:ext cx="578248" cy="474763"/>
            </a:xfrm>
            <a:prstGeom prst="rect">
              <a:avLst/>
            </a:prstGeom>
          </p:spPr>
        </p:pic>
      </p:grpSp>
    </p:spTree>
    <p:extLst>
      <p:ext uri="{BB962C8B-B14F-4D97-AF65-F5344CB8AC3E}">
        <p14:creationId xmlns:p14="http://schemas.microsoft.com/office/powerpoint/2010/main" val="67651017"/>
      </p:ext>
    </p:extLst>
  </p:cSld>
  <p:clrMapOvr>
    <a:masterClrMapping/>
  </p:clrMapOvr>
  <p:transition spd="slow">
    <p:push dir="u"/>
  </p:transition>
</p:sld>
</file>

<file path=ppt/theme/theme1.xml><?xml version="1.0" encoding="utf-8"?>
<a:theme xmlns:a="http://schemas.openxmlformats.org/drawingml/2006/main" name="1_Diseño personalizado">
  <a:themeElements>
    <a:clrScheme name="Personalizado INE">
      <a:dk1>
        <a:sysClr val="windowText" lastClr="000000"/>
      </a:dk1>
      <a:lt1>
        <a:sysClr val="window" lastClr="FFFFFF"/>
      </a:lt1>
      <a:dk2>
        <a:srgbClr val="44546A"/>
      </a:dk2>
      <a:lt2>
        <a:srgbClr val="E7E6E6"/>
      </a:lt2>
      <a:accent1>
        <a:srgbClr val="5A3A72"/>
      </a:accent1>
      <a:accent2>
        <a:srgbClr val="10035B"/>
      </a:accent2>
      <a:accent3>
        <a:srgbClr val="A783B8"/>
      </a:accent3>
      <a:accent4>
        <a:srgbClr val="D0B6E0"/>
      </a:accent4>
      <a:accent5>
        <a:srgbClr val="D5007F"/>
      </a:accent5>
      <a:accent6>
        <a:srgbClr val="950054"/>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ontuario Información DERFE PEF23-24" id="{A7E5D7C8-5328-4FC4-AD0A-473F500467BE}" vid="{4A8E54FE-609B-4851-A41D-8A34CA20A06B}"/>
    </a:ext>
  </a:extLst>
</a:theme>
</file>

<file path=ppt/theme/theme2.xml><?xml version="1.0" encoding="utf-8"?>
<a:theme xmlns:a="http://schemas.openxmlformats.org/drawingml/2006/main" name="1_Tema de INE">
  <a:themeElements>
    <a:clrScheme name="Personalizado INE">
      <a:dk1>
        <a:sysClr val="windowText" lastClr="000000"/>
      </a:dk1>
      <a:lt1>
        <a:sysClr val="window" lastClr="FFFFFF"/>
      </a:lt1>
      <a:dk2>
        <a:srgbClr val="44546A"/>
      </a:dk2>
      <a:lt2>
        <a:srgbClr val="E7E6E6"/>
      </a:lt2>
      <a:accent1>
        <a:srgbClr val="5A3A72"/>
      </a:accent1>
      <a:accent2>
        <a:srgbClr val="10035B"/>
      </a:accent2>
      <a:accent3>
        <a:srgbClr val="A783B8"/>
      </a:accent3>
      <a:accent4>
        <a:srgbClr val="D0B6E0"/>
      </a:accent4>
      <a:accent5>
        <a:srgbClr val="D5007F"/>
      </a:accent5>
      <a:accent6>
        <a:srgbClr val="950054"/>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ontuario Información DERFE PEF23-24" id="{A7E5D7C8-5328-4FC4-AD0A-473F500467BE}" vid="{F5B5C719-5EAA-4A00-BD9C-3456D5AC22DB}"/>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c3147dec-5bbc-4dd8-aae7-2ceca4728b2c"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o" ma:contentTypeID="0x010100C22CA196E5213E48A879CF2232D79EA3" ma:contentTypeVersion="18" ma:contentTypeDescription="Crear nuevo documento." ma:contentTypeScope="" ma:versionID="53563110257a5b77fe4239e544bf1e4f">
  <xsd:schema xmlns:xsd="http://www.w3.org/2001/XMLSchema" xmlns:xs="http://www.w3.org/2001/XMLSchema" xmlns:p="http://schemas.microsoft.com/office/2006/metadata/properties" xmlns:ns3="c3147dec-5bbc-4dd8-aae7-2ceca4728b2c" xmlns:ns4="0027d176-b394-48b6-938a-3287bed79b6f" targetNamespace="http://schemas.microsoft.com/office/2006/metadata/properties" ma:root="true" ma:fieldsID="1a955301564963cca2d345230b0b52bb" ns3:_="" ns4:_="">
    <xsd:import namespace="c3147dec-5bbc-4dd8-aae7-2ceca4728b2c"/>
    <xsd:import namespace="0027d176-b394-48b6-938a-3287bed79b6f"/>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OCR" minOccurs="0"/>
                <xsd:element ref="ns3:MediaServiceGenerationTime" minOccurs="0"/>
                <xsd:element ref="ns3:MediaServiceEventHashCode" minOccurs="0"/>
                <xsd:element ref="ns3:MediaServiceAutoKeyPoints" minOccurs="0"/>
                <xsd:element ref="ns3:MediaServiceKeyPoints" minOccurs="0"/>
                <xsd:element ref="ns4:SharedWithUsers" minOccurs="0"/>
                <xsd:element ref="ns4:SharedWithDetails" minOccurs="0"/>
                <xsd:element ref="ns4:SharingHintHash" minOccurs="0"/>
                <xsd:element ref="ns3:MediaLengthInSeconds" minOccurs="0"/>
                <xsd:element ref="ns3:MediaServiceLocation" minOccurs="0"/>
                <xsd:element ref="ns3:_activity" minOccurs="0"/>
                <xsd:element ref="ns3:MediaServiceObjectDetectorVersions" minOccurs="0"/>
                <xsd:element ref="ns3:MediaServiceSystemTag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3147dec-5bbc-4dd8-aae7-2ceca4728b2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MediaServiceLocation" ma:index="21" nillable="true" ma:displayName="Location" ma:internalName="MediaServiceLocation" ma:readOnly="true">
      <xsd:simpleType>
        <xsd:restriction base="dms:Text"/>
      </xsd:simpleType>
    </xsd:element>
    <xsd:element name="_activity" ma:index="22" nillable="true" ma:displayName="_activity" ma:hidden="true" ma:internalName="_activity">
      <xsd:simpleType>
        <xsd:restriction base="dms:Note"/>
      </xsd:simple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element name="MediaServiceSystemTags" ma:index="24" nillable="true" ma:displayName="MediaServiceSystemTags" ma:hidden="true" ma:internalName="MediaServiceSystemTags" ma:readOnly="true">
      <xsd:simpleType>
        <xsd:restriction base="dms:Note"/>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027d176-b394-48b6-938a-3287bed79b6f" elementFormDefault="qualified">
    <xsd:import namespace="http://schemas.microsoft.com/office/2006/documentManagement/types"/>
    <xsd:import namespace="http://schemas.microsoft.com/office/infopath/2007/PartnerControls"/>
    <xsd:element name="SharedWithUsers" ma:index="17" nillable="true" ma:displayName="Compartid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Detalles de uso compartido" ma:internalName="SharedWithDetails" ma:readOnly="true">
      <xsd:simpleType>
        <xsd:restriction base="dms:Note">
          <xsd:maxLength value="255"/>
        </xsd:restriction>
      </xsd:simpleType>
    </xsd:element>
    <xsd:element name="SharingHintHash" ma:index="19" nillable="true" ma:displayName="Hash de la sugerencia para compartir"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1C91C9E-7377-48F7-94FA-A4D47DF2B17D}">
  <ds:schemaRefs>
    <ds:schemaRef ds:uri="0027d176-b394-48b6-938a-3287bed79b6f"/>
    <ds:schemaRef ds:uri="c3147dec-5bbc-4dd8-aae7-2ceca4728b2c"/>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CF3AF535-B82C-4B9C-B438-FF510DB686B1}">
  <ds:schemaRefs>
    <ds:schemaRef ds:uri="http://schemas.microsoft.com/sharepoint/v3/contenttype/forms"/>
  </ds:schemaRefs>
</ds:datastoreItem>
</file>

<file path=customXml/itemProps3.xml><?xml version="1.0" encoding="utf-8"?>
<ds:datastoreItem xmlns:ds="http://schemas.openxmlformats.org/officeDocument/2006/customXml" ds:itemID="{FC91B199-CF55-49D7-A82A-C6DA169396AC}">
  <ds:schemaRefs>
    <ds:schemaRef ds:uri="0027d176-b394-48b6-938a-3287bed79b6f"/>
    <ds:schemaRef ds:uri="c3147dec-5bbc-4dd8-aae7-2ceca4728b2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6</TotalTime>
  <Words>6038</Words>
  <Application>Microsoft Office PowerPoint</Application>
  <PresentationFormat>Panorámica</PresentationFormat>
  <Paragraphs>624</Paragraphs>
  <Slides>66</Slides>
  <Notes>14</Notes>
  <HiddenSlides>0</HiddenSlides>
  <MMClips>0</MMClips>
  <ScaleCrop>false</ScaleCrop>
  <HeadingPairs>
    <vt:vector size="6" baseType="variant">
      <vt:variant>
        <vt:lpstr>Fuentes usadas</vt:lpstr>
      </vt:variant>
      <vt:variant>
        <vt:i4>11</vt:i4>
      </vt:variant>
      <vt:variant>
        <vt:lpstr>Tema</vt:lpstr>
      </vt:variant>
      <vt:variant>
        <vt:i4>2</vt:i4>
      </vt:variant>
      <vt:variant>
        <vt:lpstr>Títulos de diapositiva</vt:lpstr>
      </vt:variant>
      <vt:variant>
        <vt:i4>66</vt:i4>
      </vt:variant>
    </vt:vector>
  </HeadingPairs>
  <TitlesOfParts>
    <vt:vector size="79" baseType="lpstr">
      <vt:lpstr>ＭＳ Ｐゴシック</vt:lpstr>
      <vt:lpstr>Aptos</vt:lpstr>
      <vt:lpstr>Arial</vt:lpstr>
      <vt:lpstr>Calibri</vt:lpstr>
      <vt:lpstr>Calibri Light</vt:lpstr>
      <vt:lpstr>Century Gothic</vt:lpstr>
      <vt:lpstr>Century Gothic </vt:lpstr>
      <vt:lpstr>Lucida Grande</vt:lpstr>
      <vt:lpstr>Roboto</vt:lpstr>
      <vt:lpstr>Webdings</vt:lpstr>
      <vt:lpstr>Wingdings</vt:lpstr>
      <vt:lpstr>1_Diseño personalizado</vt:lpstr>
      <vt:lpstr>1_Tema de INE</vt:lpstr>
      <vt:lpstr>Sistema de Captación de Datos para Procesos de Participación Ciudadana y Actores Políticos</vt:lpstr>
      <vt:lpstr>Presentación de PowerPoint</vt:lpstr>
      <vt:lpstr>Esquema de Flujo Operativo</vt:lpstr>
      <vt:lpstr>PORTAL WEB SOLICITANTE</vt:lpstr>
      <vt:lpstr>Portal Web Solicitante</vt:lpstr>
      <vt:lpstr>Portal Web Solicitante – Registro Auxiliares</vt:lpstr>
      <vt:lpstr>Portal Web Solicitante – Reportes de Avance</vt:lpstr>
      <vt:lpstr>Modalidad Auxiliar: captación de Registros por terceros</vt:lpstr>
      <vt:lpstr>Captación mediante Auxiliares</vt:lpstr>
      <vt:lpstr>Captación mediante Auxiliares</vt:lpstr>
      <vt:lpstr>Modalidad “Mi apoyo”: captación de registro por la o el ciudadano</vt:lpstr>
      <vt:lpstr>Captación “Mi Apoyo” para la ciudadanía </vt:lpstr>
      <vt:lpstr>Captación “Mi apoyo” para la ciudadanía </vt:lpstr>
      <vt:lpstr>Presentación de PowerPoint</vt:lpstr>
      <vt:lpstr>Niveles de Atención a Usuarios</vt:lpstr>
      <vt:lpstr>Centro de Atención para la Solución Tecnológica (CAST)</vt:lpstr>
      <vt:lpstr>Números y medios de Atención del CAST</vt:lpstr>
      <vt:lpstr>Presentación de PowerPoint</vt:lpstr>
      <vt:lpstr>Asignación de Registros para Revisión en Mesa de Control</vt:lpstr>
      <vt:lpstr>Asignación de Registros para Revisión en Derecho de Audiencia</vt:lpstr>
      <vt:lpstr>Revisión de Auxiliares Registrados en Dispositivo</vt:lpstr>
      <vt:lpstr>Presentación de PowerPoint</vt:lpstr>
      <vt:lpstr>Criterios para considerar un registro como Válido</vt:lpstr>
      <vt:lpstr>Criterios para considerar un registro como Válido</vt:lpstr>
      <vt:lpstr>Criterios para considerar un registro como Válido</vt:lpstr>
      <vt:lpstr>Inconsistencias</vt:lpstr>
      <vt:lpstr>Inconsistencia - Credencial No Válida</vt:lpstr>
      <vt:lpstr>Inconsistencia - Credencial No Válida</vt:lpstr>
      <vt:lpstr>Inconsistencia - Credencial No Válida</vt:lpstr>
      <vt:lpstr>Inconsistencia - Credencial No Válida</vt:lpstr>
      <vt:lpstr>Inconsistencia - Credencial No Válida</vt:lpstr>
      <vt:lpstr>Inconsistencia - Firma No Válida</vt:lpstr>
      <vt:lpstr>Ejemplos de Firmas Válidas </vt:lpstr>
      <vt:lpstr>Inconsistencia - Fotografía No Válida</vt:lpstr>
      <vt:lpstr>Inconsistencia - Fotografía No Válida</vt:lpstr>
      <vt:lpstr>Inconsistencia - Fotografía No Válida</vt:lpstr>
      <vt:lpstr>Inconsistencia - Fotocopia de la CPV</vt:lpstr>
      <vt:lpstr>Inconsistencia - Simulación de CPV</vt:lpstr>
      <vt:lpstr>Inconsistencia - Simulación de CPV</vt:lpstr>
      <vt:lpstr>Inconsistencia - Sin Firma</vt:lpstr>
      <vt:lpstr>Inconsistencia - Otra</vt:lpstr>
      <vt:lpstr>Presentación de PowerPoint</vt:lpstr>
      <vt:lpstr>Información sobre solicitud de cuentas de acceso institucional </vt:lpstr>
      <vt:lpstr>Información sobre solicitud de cuentas de acceso institucional</vt:lpstr>
      <vt:lpstr>Información sobre solicitud de cuentas de acceso institucional </vt:lpstr>
      <vt:lpstr>Información sobre solicitud de cuentas de acceso institucional</vt:lpstr>
      <vt:lpstr>Declaratoria de Confidencialidad </vt:lpstr>
      <vt:lpstr>Presentación de PowerPoint</vt:lpstr>
      <vt:lpstr>Marco Normativo</vt:lpstr>
      <vt:lpstr>Conceptos de la LGPDPPSO</vt:lpstr>
      <vt:lpstr>Roles de Responsabilidad en el tratamiento de los datos personales</vt:lpstr>
      <vt:lpstr>Tratamiento de los datos Personales Uso de la APP</vt:lpstr>
      <vt:lpstr>Aviso de Privacidad</vt:lpstr>
      <vt:lpstr>Aviso de Privacidad</vt:lpstr>
      <vt:lpstr>Formato Único de Registro de Auxiliar</vt:lpstr>
      <vt:lpstr>Partes del FURA</vt:lpstr>
      <vt:lpstr>Auxiliar</vt:lpstr>
      <vt:lpstr>Manifiesto y aceptación de recepción de notificación</vt:lpstr>
      <vt:lpstr>Formato Único de Registro de Auxiliar  FURA</vt:lpstr>
      <vt:lpstr>Recomendaciones en Materia de Protección de Datos Personales</vt:lpstr>
      <vt:lpstr>¿Qué pasa si no damos cumplimiento a las obligaciones de protección de datos personales y hacemos mal uso de la información?</vt:lpstr>
      <vt:lpstr>Presentación de PowerPoint</vt:lpstr>
      <vt:lpstr>Esquema del Proceso Operativo</vt:lpstr>
      <vt:lpstr>Generación de Expedientes Electrónicos</vt:lpstr>
      <vt:lpstr>Generación de Llave pública</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ALBARRAN OSCOS EDUARDO ALEJANDRO</dc:creator>
  <cp:lastModifiedBy>MATIAS GARCIA DIEGO ROLANDO</cp:lastModifiedBy>
  <cp:revision>5</cp:revision>
  <dcterms:created xsi:type="dcterms:W3CDTF">2023-11-30T04:09:24Z</dcterms:created>
  <dcterms:modified xsi:type="dcterms:W3CDTF">2025-03-14T21:01:00Z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0x010100C22CA196E5213E48A879CF2232D79EA3</vt:lpwstr>
  </property>
</Properties>
</file>