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29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0462-2357-4771-B049-7CDF64ECA431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31F8-84A1-4BD9-84CC-73393763EA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4424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0462-2357-4771-B049-7CDF64ECA431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31F8-84A1-4BD9-84CC-73393763EA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4634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0462-2357-4771-B049-7CDF64ECA431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31F8-84A1-4BD9-84CC-73393763EA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3916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0462-2357-4771-B049-7CDF64ECA431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31F8-84A1-4BD9-84CC-73393763EA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5433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0462-2357-4771-B049-7CDF64ECA431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31F8-84A1-4BD9-84CC-73393763EA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029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0462-2357-4771-B049-7CDF64ECA431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31F8-84A1-4BD9-84CC-73393763EA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5190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0462-2357-4771-B049-7CDF64ECA431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31F8-84A1-4BD9-84CC-73393763EA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7115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0462-2357-4771-B049-7CDF64ECA431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31F8-84A1-4BD9-84CC-73393763EA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90328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0462-2357-4771-B049-7CDF64ECA431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31F8-84A1-4BD9-84CC-73393763EA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2115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0462-2357-4771-B049-7CDF64ECA431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31F8-84A1-4BD9-84CC-73393763EA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0885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C0462-2357-4771-B049-7CDF64ECA431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31F8-84A1-4BD9-84CC-73393763EA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765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C0462-2357-4771-B049-7CDF64ECA431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431F8-84A1-4BD9-84CC-73393763EA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241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E745971-E223-86D7-845A-8C4E82B0BF88}"/>
              </a:ext>
            </a:extLst>
          </p:cNvPr>
          <p:cNvSpPr txBox="1"/>
          <p:nvPr/>
        </p:nvSpPr>
        <p:spPr>
          <a:xfrm>
            <a:off x="2430610" y="756484"/>
            <a:ext cx="27895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completo de la escuela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161397F-A57E-66C7-65D4-E4169313B75E}"/>
              </a:ext>
            </a:extLst>
          </p:cNvPr>
          <p:cNvSpPr txBox="1"/>
          <p:nvPr/>
        </p:nvSpPr>
        <p:spPr>
          <a:xfrm>
            <a:off x="3065324" y="937135"/>
            <a:ext cx="6347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8689DED-52FC-6D5C-7BA2-6216E1BB6C0D}"/>
              </a:ext>
            </a:extLst>
          </p:cNvPr>
          <p:cNvSpPr txBox="1"/>
          <p:nvPr/>
        </p:nvSpPr>
        <p:spPr>
          <a:xfrm>
            <a:off x="2430610" y="2540914"/>
            <a:ext cx="27895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completo de la escuela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5AC390D-F74E-8225-8B72-1F7258F06948}"/>
              </a:ext>
            </a:extLst>
          </p:cNvPr>
          <p:cNvSpPr txBox="1"/>
          <p:nvPr/>
        </p:nvSpPr>
        <p:spPr>
          <a:xfrm>
            <a:off x="3065324" y="2721565"/>
            <a:ext cx="6347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15F0A87-897F-DDC5-45CD-24AD54FB2D93}"/>
              </a:ext>
            </a:extLst>
          </p:cNvPr>
          <p:cNvSpPr txBox="1"/>
          <p:nvPr/>
        </p:nvSpPr>
        <p:spPr>
          <a:xfrm>
            <a:off x="2430610" y="4263508"/>
            <a:ext cx="27895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completo de la escuela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43E8252-D7B8-A36C-9042-3F871AE8B641}"/>
              </a:ext>
            </a:extLst>
          </p:cNvPr>
          <p:cNvSpPr txBox="1"/>
          <p:nvPr/>
        </p:nvSpPr>
        <p:spPr>
          <a:xfrm>
            <a:off x="3065324" y="4444159"/>
            <a:ext cx="6347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393F9A8-91AD-56ED-6FD7-8766DB820F88}"/>
              </a:ext>
            </a:extLst>
          </p:cNvPr>
          <p:cNvSpPr txBox="1"/>
          <p:nvPr/>
        </p:nvSpPr>
        <p:spPr>
          <a:xfrm>
            <a:off x="2430610" y="6031882"/>
            <a:ext cx="27895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completo de la escuela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FD9B2A8-2C29-909C-F5A7-0EA6EEF1DFA9}"/>
              </a:ext>
            </a:extLst>
          </p:cNvPr>
          <p:cNvSpPr txBox="1"/>
          <p:nvPr/>
        </p:nvSpPr>
        <p:spPr>
          <a:xfrm>
            <a:off x="3065324" y="6212533"/>
            <a:ext cx="6347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1151C5F-325C-5BA2-F026-ADCED671E718}"/>
              </a:ext>
            </a:extLst>
          </p:cNvPr>
          <p:cNvSpPr txBox="1"/>
          <p:nvPr/>
        </p:nvSpPr>
        <p:spPr>
          <a:xfrm>
            <a:off x="2430610" y="7837014"/>
            <a:ext cx="27895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sz="1100" dirty="0">
                <a:solidFill>
                  <a:schemeClr val="accent4">
                    <a:lumMod val="75000"/>
                  </a:schemeClr>
                </a:solidFill>
              </a:rPr>
              <a:t>el nombre completo de la escuela</a:t>
            </a:r>
            <a:endParaRPr lang="es-MX" sz="1100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52A0F3C-8AA3-83A1-6124-3D6D362202AC}"/>
              </a:ext>
            </a:extLst>
          </p:cNvPr>
          <p:cNvSpPr txBox="1"/>
          <p:nvPr/>
        </p:nvSpPr>
        <p:spPr>
          <a:xfrm>
            <a:off x="3065324" y="8017665"/>
            <a:ext cx="6347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8B49615-FAAD-2BA7-7F7E-CD8F32EEBECA}"/>
              </a:ext>
            </a:extLst>
          </p:cNvPr>
          <p:cNvSpPr txBox="1"/>
          <p:nvPr/>
        </p:nvSpPr>
        <p:spPr>
          <a:xfrm>
            <a:off x="4433066" y="3315692"/>
            <a:ext cx="6347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CB6D7C9-A80E-0C74-F904-7407FCB385B4}"/>
              </a:ext>
            </a:extLst>
          </p:cNvPr>
          <p:cNvSpPr txBox="1"/>
          <p:nvPr/>
        </p:nvSpPr>
        <p:spPr>
          <a:xfrm>
            <a:off x="4409920" y="5038286"/>
            <a:ext cx="6347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C4457A8-921A-EA89-1C42-DAFC984FB23E}"/>
              </a:ext>
            </a:extLst>
          </p:cNvPr>
          <p:cNvSpPr txBox="1"/>
          <p:nvPr/>
        </p:nvSpPr>
        <p:spPr>
          <a:xfrm>
            <a:off x="4371373" y="6806660"/>
            <a:ext cx="6347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000</a:t>
            </a:r>
          </a:p>
        </p:txBody>
      </p:sp>
    </p:spTree>
    <p:extLst>
      <p:ext uri="{BB962C8B-B14F-4D97-AF65-F5344CB8AC3E}">
        <p14:creationId xmlns:p14="http://schemas.microsoft.com/office/powerpoint/2010/main" val="15691787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</TotalTime>
  <Words>43</Words>
  <Application>Microsoft Office PowerPoint</Application>
  <PresentationFormat>Carta (216 x 279 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IEE</dc:creator>
  <cp:lastModifiedBy>IEE</cp:lastModifiedBy>
  <cp:revision>1</cp:revision>
  <dcterms:created xsi:type="dcterms:W3CDTF">2026-10-27T18:49:35Z</dcterms:created>
  <dcterms:modified xsi:type="dcterms:W3CDTF">2026-10-27T20:00:48Z</dcterms:modified>
</cp:coreProperties>
</file>