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94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882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275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234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9108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9882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276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8906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804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5593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353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C6BBD-24E4-46AD-BE0B-ADA18AE2B585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F6432-0427-4D0E-9628-279E47EA67C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836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0AF772C-2A67-70AE-54E5-CCF5AC83F27B}"/>
              </a:ext>
            </a:extLst>
          </p:cNvPr>
          <p:cNvSpPr txBox="1"/>
          <p:nvPr/>
        </p:nvSpPr>
        <p:spPr>
          <a:xfrm>
            <a:off x="4725677" y="790429"/>
            <a:ext cx="3961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 la o el estudiante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E50255-881E-F9A3-6EE9-967443BF11B6}"/>
              </a:ext>
            </a:extLst>
          </p:cNvPr>
          <p:cNvSpPr txBox="1"/>
          <p:nvPr/>
        </p:nvSpPr>
        <p:spPr>
          <a:xfrm>
            <a:off x="4725680" y="1682837"/>
            <a:ext cx="37084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del presidente (a) de la planilla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2B5AF60-E174-78EC-A067-68A90962554E}"/>
              </a:ext>
            </a:extLst>
          </p:cNvPr>
          <p:cNvSpPr txBox="1"/>
          <p:nvPr/>
        </p:nvSpPr>
        <p:spPr>
          <a:xfrm>
            <a:off x="4725678" y="2853050"/>
            <a:ext cx="29745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la fecha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CB76DD-C206-2196-C110-361C113678F1}"/>
              </a:ext>
            </a:extLst>
          </p:cNvPr>
          <p:cNvSpPr txBox="1"/>
          <p:nvPr/>
        </p:nvSpPr>
        <p:spPr>
          <a:xfrm>
            <a:off x="4725678" y="3794810"/>
            <a:ext cx="29745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de la escuela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163A8C9-6923-4628-7578-04F12CA2B292}"/>
              </a:ext>
            </a:extLst>
          </p:cNvPr>
          <p:cNvSpPr txBox="1"/>
          <p:nvPr/>
        </p:nvSpPr>
        <p:spPr>
          <a:xfrm>
            <a:off x="4725677" y="4836609"/>
            <a:ext cx="32753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6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del compromiso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6FEAFF7-AE0D-23B2-9283-021EAA5F9969}"/>
              </a:ext>
            </a:extLst>
          </p:cNvPr>
          <p:cNvSpPr txBox="1"/>
          <p:nvPr/>
        </p:nvSpPr>
        <p:spPr>
          <a:xfrm>
            <a:off x="390300" y="5276271"/>
            <a:ext cx="2041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F672810-67AF-02CE-C50B-F748B405CEA0}"/>
              </a:ext>
            </a:extLst>
          </p:cNvPr>
          <p:cNvSpPr txBox="1"/>
          <p:nvPr/>
        </p:nvSpPr>
        <p:spPr>
          <a:xfrm>
            <a:off x="2287279" y="5276270"/>
            <a:ext cx="20413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</a:t>
            </a:r>
          </a:p>
        </p:txBody>
      </p:sp>
    </p:spTree>
    <p:extLst>
      <p:ext uri="{BB962C8B-B14F-4D97-AF65-F5344CB8AC3E}">
        <p14:creationId xmlns:p14="http://schemas.microsoft.com/office/powerpoint/2010/main" val="34302718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</TotalTime>
  <Words>43</Words>
  <Application>Microsoft Office PowerPoint</Application>
  <PresentationFormat>Carta (216 x 279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2</cp:revision>
  <dcterms:created xsi:type="dcterms:W3CDTF">2026-10-27T18:52:42Z</dcterms:created>
  <dcterms:modified xsi:type="dcterms:W3CDTF">2026-10-27T20:01:16Z</dcterms:modified>
</cp:coreProperties>
</file>