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6" autoAdjust="0"/>
    <p:restoredTop sz="94660"/>
  </p:normalViewPr>
  <p:slideViewPr>
    <p:cSldViewPr snapToGrid="0">
      <p:cViewPr>
        <p:scale>
          <a:sx n="100" d="100"/>
          <a:sy n="100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882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04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882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800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5512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988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9915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88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739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682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732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6583C-FF9A-4AEA-AAAE-5673393B8D0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FB3B2-92AB-433F-B541-1B949510045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043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711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8F4FAA-5A67-C0DD-2B91-4205B72C2BFD}"/>
              </a:ext>
            </a:extLst>
          </p:cNvPr>
          <p:cNvSpPr txBox="1"/>
          <p:nvPr/>
        </p:nvSpPr>
        <p:spPr>
          <a:xfrm>
            <a:off x="458539" y="2396593"/>
            <a:ext cx="35129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 la planilla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7FC4F6-9C1E-C8C3-9E50-C979575AAA8E}"/>
              </a:ext>
            </a:extLst>
          </p:cNvPr>
          <p:cNvSpPr txBox="1"/>
          <p:nvPr/>
        </p:nvSpPr>
        <p:spPr>
          <a:xfrm>
            <a:off x="458539" y="3059931"/>
            <a:ext cx="35129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del lema de la planilla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72FBB8-E0EC-39A0-9C1B-63A47DAFE465}"/>
              </a:ext>
            </a:extLst>
          </p:cNvPr>
          <p:cNvSpPr txBox="1"/>
          <p:nvPr/>
        </p:nvSpPr>
        <p:spPr>
          <a:xfrm>
            <a:off x="458538" y="3484370"/>
            <a:ext cx="27037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número de proyectos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C3D4255-3564-5C5C-C74B-ED27919E2823}"/>
              </a:ext>
            </a:extLst>
          </p:cNvPr>
          <p:cNvSpPr txBox="1"/>
          <p:nvPr/>
        </p:nvSpPr>
        <p:spPr>
          <a:xfrm>
            <a:off x="639514" y="5310807"/>
            <a:ext cx="27037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del Compromiso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987C20D-2D15-FF98-7105-2258049E0DF9}"/>
              </a:ext>
            </a:extLst>
          </p:cNvPr>
          <p:cNvSpPr txBox="1"/>
          <p:nvPr/>
        </p:nvSpPr>
        <p:spPr>
          <a:xfrm>
            <a:off x="639513" y="5787057"/>
            <a:ext cx="27037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del Compromiso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299A214-010A-7631-2881-E04EE56AD58B}"/>
              </a:ext>
            </a:extLst>
          </p:cNvPr>
          <p:cNvSpPr txBox="1"/>
          <p:nvPr/>
        </p:nvSpPr>
        <p:spPr>
          <a:xfrm>
            <a:off x="639512" y="6263307"/>
            <a:ext cx="27037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del Compromiso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22777B-3015-671F-2270-CBAACB130DDA}"/>
              </a:ext>
            </a:extLst>
          </p:cNvPr>
          <p:cNvSpPr txBox="1"/>
          <p:nvPr/>
        </p:nvSpPr>
        <p:spPr>
          <a:xfrm>
            <a:off x="639512" y="6739557"/>
            <a:ext cx="27037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del Compromiso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BD17DA-52B0-8416-2BE4-60EA554D25A6}"/>
              </a:ext>
            </a:extLst>
          </p:cNvPr>
          <p:cNvSpPr txBox="1"/>
          <p:nvPr/>
        </p:nvSpPr>
        <p:spPr>
          <a:xfrm>
            <a:off x="4182815" y="5310807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284B2C9-2381-108F-3F89-ECD421CFB7C7}"/>
              </a:ext>
            </a:extLst>
          </p:cNvPr>
          <p:cNvSpPr txBox="1"/>
          <p:nvPr/>
        </p:nvSpPr>
        <p:spPr>
          <a:xfrm>
            <a:off x="4182815" y="5787056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87FEDAC-FDA4-A377-3157-C1250914F6D8}"/>
              </a:ext>
            </a:extLst>
          </p:cNvPr>
          <p:cNvSpPr txBox="1"/>
          <p:nvPr/>
        </p:nvSpPr>
        <p:spPr>
          <a:xfrm>
            <a:off x="4182815" y="6263307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4D8C5-2E5F-A41E-5AE1-7F206E2AC6F1}"/>
              </a:ext>
            </a:extLst>
          </p:cNvPr>
          <p:cNvSpPr txBox="1"/>
          <p:nvPr/>
        </p:nvSpPr>
        <p:spPr>
          <a:xfrm>
            <a:off x="4182815" y="6740563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03FBBA4-6F18-94C9-1CAF-CCABFFBBFA82}"/>
              </a:ext>
            </a:extLst>
          </p:cNvPr>
          <p:cNvSpPr txBox="1"/>
          <p:nvPr/>
        </p:nvSpPr>
        <p:spPr>
          <a:xfrm>
            <a:off x="5021015" y="5310807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FF53947-2828-CC0A-90BE-E8E8A284A566}"/>
              </a:ext>
            </a:extLst>
          </p:cNvPr>
          <p:cNvSpPr txBox="1"/>
          <p:nvPr/>
        </p:nvSpPr>
        <p:spPr>
          <a:xfrm>
            <a:off x="5021015" y="5787056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A45E354-8E93-E17D-4A0A-C50696C43BC9}"/>
              </a:ext>
            </a:extLst>
          </p:cNvPr>
          <p:cNvSpPr txBox="1"/>
          <p:nvPr/>
        </p:nvSpPr>
        <p:spPr>
          <a:xfrm>
            <a:off x="5021015" y="6263307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6E6822A-9026-6A43-6CDA-0BE6E4DA248D}"/>
              </a:ext>
            </a:extLst>
          </p:cNvPr>
          <p:cNvSpPr txBox="1"/>
          <p:nvPr/>
        </p:nvSpPr>
        <p:spPr>
          <a:xfrm>
            <a:off x="5021015" y="6740563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3B5EDD5-3669-31B5-4E0C-2AE95BD02006}"/>
              </a:ext>
            </a:extLst>
          </p:cNvPr>
          <p:cNvSpPr txBox="1"/>
          <p:nvPr/>
        </p:nvSpPr>
        <p:spPr>
          <a:xfrm>
            <a:off x="5744915" y="5291757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EF00D39-14EB-CAEC-6CF1-FBD5D23C52B8}"/>
              </a:ext>
            </a:extLst>
          </p:cNvPr>
          <p:cNvSpPr txBox="1"/>
          <p:nvPr/>
        </p:nvSpPr>
        <p:spPr>
          <a:xfrm>
            <a:off x="5744915" y="5768006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1D8EAA0-9093-F017-9305-F8503A4D6111}"/>
              </a:ext>
            </a:extLst>
          </p:cNvPr>
          <p:cNvSpPr txBox="1"/>
          <p:nvPr/>
        </p:nvSpPr>
        <p:spPr>
          <a:xfrm>
            <a:off x="5744915" y="6244257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3517796-DE0C-68CF-4ED6-8CE037BB4431}"/>
              </a:ext>
            </a:extLst>
          </p:cNvPr>
          <p:cNvSpPr txBox="1"/>
          <p:nvPr/>
        </p:nvSpPr>
        <p:spPr>
          <a:xfrm>
            <a:off x="5744915" y="6721513"/>
            <a:ext cx="3125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5892259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53</Words>
  <Application>Microsoft Office PowerPoint</Application>
  <PresentationFormat>Carta (216 x 279 mm)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1</cp:revision>
  <dcterms:created xsi:type="dcterms:W3CDTF">2026-10-27T19:01:26Z</dcterms:created>
  <dcterms:modified xsi:type="dcterms:W3CDTF">2026-10-27T19:07:52Z</dcterms:modified>
</cp:coreProperties>
</file>