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9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7094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62318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857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7123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512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1889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0802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1748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2883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4719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421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518C9-7D37-41C4-9C87-B1ADCBBDD677}" type="datetimeFigureOut">
              <a:rPr lang="es-MX" smtClean="0"/>
              <a:t>27/10/2026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A23CB-7243-4492-815A-2B953E1978C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9587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7BAE9E0-EE01-DCAB-2DE4-76EC4D18A36C}"/>
              </a:ext>
            </a:extLst>
          </p:cNvPr>
          <p:cNvSpPr txBox="1"/>
          <p:nvPr/>
        </p:nvSpPr>
        <p:spPr>
          <a:xfrm>
            <a:off x="2372085" y="4069619"/>
            <a:ext cx="2848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FC2272-DBE2-54BB-7402-D05BA30F6F3F}"/>
              </a:ext>
            </a:extLst>
          </p:cNvPr>
          <p:cNvSpPr txBox="1"/>
          <p:nvPr/>
        </p:nvSpPr>
        <p:spPr>
          <a:xfrm>
            <a:off x="2269843" y="2603870"/>
            <a:ext cx="2848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82F2FB-19BB-B37A-5A6D-CF3CEE2CCE9B}"/>
              </a:ext>
            </a:extLst>
          </p:cNvPr>
          <p:cNvSpPr txBox="1"/>
          <p:nvPr/>
        </p:nvSpPr>
        <p:spPr>
          <a:xfrm>
            <a:off x="2372086" y="2938477"/>
            <a:ext cx="2848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9D7BCC-D688-C76F-9E10-57072212F85F}"/>
              </a:ext>
            </a:extLst>
          </p:cNvPr>
          <p:cNvSpPr txBox="1"/>
          <p:nvPr/>
        </p:nvSpPr>
        <p:spPr>
          <a:xfrm>
            <a:off x="1482764" y="3273084"/>
            <a:ext cx="4795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la ubicación ejemplo: salón, patio, etc.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B66A764-C07D-FD48-A46A-CFB8BB398093}"/>
              </a:ext>
            </a:extLst>
          </p:cNvPr>
          <p:cNvSpPr txBox="1"/>
          <p:nvPr/>
        </p:nvSpPr>
        <p:spPr>
          <a:xfrm>
            <a:off x="2372086" y="2234538"/>
            <a:ext cx="2848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E44AE5B-A0AC-94B1-AB27-2AB81A4FBF32}"/>
              </a:ext>
            </a:extLst>
          </p:cNvPr>
          <p:cNvSpPr txBox="1"/>
          <p:nvPr/>
        </p:nvSpPr>
        <p:spPr>
          <a:xfrm>
            <a:off x="2372085" y="4404226"/>
            <a:ext cx="2848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75AC1B8-9AEC-3667-3D60-6E1FDACA3AE7}"/>
              </a:ext>
            </a:extLst>
          </p:cNvPr>
          <p:cNvSpPr txBox="1"/>
          <p:nvPr/>
        </p:nvSpPr>
        <p:spPr>
          <a:xfrm>
            <a:off x="2372085" y="4705050"/>
            <a:ext cx="28480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nombre completo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C9A87E9-22FD-F568-3668-1CB0F36E922A}"/>
              </a:ext>
            </a:extLst>
          </p:cNvPr>
          <p:cNvSpPr txBox="1"/>
          <p:nvPr/>
        </p:nvSpPr>
        <p:spPr>
          <a:xfrm>
            <a:off x="1482763" y="5053201"/>
            <a:ext cx="4795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MX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Escribe la ubicación ejemplo: salón, patio, etc.</a:t>
            </a:r>
          </a:p>
        </p:txBody>
      </p:sp>
    </p:spTree>
    <p:extLst>
      <p:ext uri="{BB962C8B-B14F-4D97-AF65-F5344CB8AC3E}">
        <p14:creationId xmlns:p14="http://schemas.microsoft.com/office/powerpoint/2010/main" val="17884788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</TotalTime>
  <Words>40</Words>
  <Application>Microsoft Office PowerPoint</Application>
  <PresentationFormat>Carta (216 x 279 mm)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IEE</dc:creator>
  <cp:lastModifiedBy>IEE</cp:lastModifiedBy>
  <cp:revision>2</cp:revision>
  <dcterms:created xsi:type="dcterms:W3CDTF">2026-10-27T18:05:11Z</dcterms:created>
  <dcterms:modified xsi:type="dcterms:W3CDTF">2026-10-27T19:11:44Z</dcterms:modified>
</cp:coreProperties>
</file>