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8111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4806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83672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4623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2012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082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7931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487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7175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250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3830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AB358-E401-42A0-9BBC-FAE9B747A0FA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BD3B2-7D5C-4415-B6FB-69D71361C54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866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02C60FA-9677-8D4D-EFDA-5F77C28CB5C7}"/>
              </a:ext>
            </a:extLst>
          </p:cNvPr>
          <p:cNvSpPr txBox="1"/>
          <p:nvPr/>
        </p:nvSpPr>
        <p:spPr>
          <a:xfrm>
            <a:off x="3692996" y="2875398"/>
            <a:ext cx="18015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maestra/o responsable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9869D3E-F394-9934-C4D8-4939DD4B511D}"/>
              </a:ext>
            </a:extLst>
          </p:cNvPr>
          <p:cNvSpPr txBox="1"/>
          <p:nvPr/>
        </p:nvSpPr>
        <p:spPr>
          <a:xfrm>
            <a:off x="6122126" y="2875398"/>
            <a:ext cx="21684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funcionaria/o del Consejo Electoral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50EA7F4-7161-2E68-1998-DA0E652B697F}"/>
              </a:ext>
            </a:extLst>
          </p:cNvPr>
          <p:cNvSpPr txBox="1"/>
          <p:nvPr/>
        </p:nvSpPr>
        <p:spPr>
          <a:xfrm>
            <a:off x="1032528" y="5831203"/>
            <a:ext cx="18450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del representante de planilla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EB3528-E23A-4D1F-94BF-381ADF19704F}"/>
              </a:ext>
            </a:extLst>
          </p:cNvPr>
          <p:cNvSpPr txBox="1"/>
          <p:nvPr/>
        </p:nvSpPr>
        <p:spPr>
          <a:xfrm>
            <a:off x="3553098" y="5884805"/>
            <a:ext cx="20290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funcionaria/o de mesa directiva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DB6EE0E-363D-F869-E476-4827067BB1CB}"/>
              </a:ext>
            </a:extLst>
          </p:cNvPr>
          <p:cNvSpPr txBox="1"/>
          <p:nvPr/>
        </p:nvSpPr>
        <p:spPr>
          <a:xfrm>
            <a:off x="6122126" y="5831204"/>
            <a:ext cx="21684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sz="11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el nombre completo de observador/a electoral</a:t>
            </a:r>
          </a:p>
        </p:txBody>
      </p:sp>
    </p:spTree>
    <p:extLst>
      <p:ext uri="{BB962C8B-B14F-4D97-AF65-F5344CB8AC3E}">
        <p14:creationId xmlns:p14="http://schemas.microsoft.com/office/powerpoint/2010/main" val="8103536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48</Words>
  <Application>Microsoft Office PowerPoint</Application>
  <PresentationFormat>Carta (216 x 279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3</cp:revision>
  <dcterms:created xsi:type="dcterms:W3CDTF">2026-10-27T18:28:39Z</dcterms:created>
  <dcterms:modified xsi:type="dcterms:W3CDTF">2026-10-27T19:18:57Z</dcterms:modified>
</cp:coreProperties>
</file>