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29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1620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8956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00415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1628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782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6437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61913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1446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003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833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73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43490-128E-496E-8A8C-9AFC912761A4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7EF30-F60F-41F0-BBE4-AB55FA6497D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63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047F39F-8D50-4B98-B81A-1522A9A1B22D}"/>
              </a:ext>
            </a:extLst>
          </p:cNvPr>
          <p:cNvSpPr txBox="1"/>
          <p:nvPr/>
        </p:nvSpPr>
        <p:spPr>
          <a:xfrm>
            <a:off x="973478" y="2185064"/>
            <a:ext cx="1723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la fecha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4808A69-69EB-17E8-82FA-44F3EA091BA2}"/>
              </a:ext>
            </a:extLst>
          </p:cNvPr>
          <p:cNvSpPr txBox="1"/>
          <p:nvPr/>
        </p:nvSpPr>
        <p:spPr>
          <a:xfrm>
            <a:off x="3197746" y="2185064"/>
            <a:ext cx="1723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</a:t>
            </a:r>
            <a:r>
              <a:rPr lang="es-MX" dirty="0">
                <a:solidFill>
                  <a:schemeClr val="accent4">
                    <a:lumMod val="75000"/>
                  </a:schemeClr>
                </a:solidFill>
              </a:rPr>
              <a:t>el lugar</a:t>
            </a:r>
            <a:endParaRPr lang="es-MX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014BC8A-3B37-F5C0-8096-3AA5308999DD}"/>
              </a:ext>
            </a:extLst>
          </p:cNvPr>
          <p:cNvSpPr txBox="1"/>
          <p:nvPr/>
        </p:nvSpPr>
        <p:spPr>
          <a:xfrm>
            <a:off x="3905730" y="2916198"/>
            <a:ext cx="562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6718499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</TotalTime>
  <Words>7</Words>
  <Application>Microsoft Office PowerPoint</Application>
  <PresentationFormat>Carta (216 x 279 mm)</PresentationFormat>
  <Paragraphs>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IEE</dc:creator>
  <cp:lastModifiedBy>IEE</cp:lastModifiedBy>
  <cp:revision>2</cp:revision>
  <dcterms:created xsi:type="dcterms:W3CDTF">2026-10-27T18:10:35Z</dcterms:created>
  <dcterms:modified xsi:type="dcterms:W3CDTF">2026-10-27T18:24:32Z</dcterms:modified>
</cp:coreProperties>
</file>