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6730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735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840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329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4193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4805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9008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87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4243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902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275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6E0F-01BF-41F5-AC34-5CC9319D1A76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57B23-4B18-48CA-A234-75369089ED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34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25A80FC-36C8-83C9-D559-B3A6ACCA3335}"/>
              </a:ext>
            </a:extLst>
          </p:cNvPr>
          <p:cNvSpPr txBox="1"/>
          <p:nvPr/>
        </p:nvSpPr>
        <p:spPr>
          <a:xfrm>
            <a:off x="344006" y="5794362"/>
            <a:ext cx="1801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Nombre completo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FB3989-1098-A26B-65C9-C7BE3B06EB4B}"/>
              </a:ext>
            </a:extLst>
          </p:cNvPr>
          <p:cNvSpPr txBox="1"/>
          <p:nvPr/>
        </p:nvSpPr>
        <p:spPr>
          <a:xfrm>
            <a:off x="2332826" y="5794362"/>
            <a:ext cx="1801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Nombre completo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E0282E0-5741-DFA5-400B-D21BC8DBCB38}"/>
              </a:ext>
            </a:extLst>
          </p:cNvPr>
          <p:cNvSpPr txBox="1"/>
          <p:nvPr/>
        </p:nvSpPr>
        <p:spPr>
          <a:xfrm>
            <a:off x="5009626" y="5794362"/>
            <a:ext cx="1801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Nombre completo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6632CD-09A0-FDFD-35E4-56BB51490ADD}"/>
              </a:ext>
            </a:extLst>
          </p:cNvPr>
          <p:cNvSpPr txBox="1"/>
          <p:nvPr/>
        </p:nvSpPr>
        <p:spPr>
          <a:xfrm>
            <a:off x="6998444" y="5794362"/>
            <a:ext cx="1801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Nombre completo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E21AA1D-B83D-0D6D-6AA0-062976D7C9D0}"/>
              </a:ext>
            </a:extLst>
          </p:cNvPr>
          <p:cNvSpPr txBox="1"/>
          <p:nvPr/>
        </p:nvSpPr>
        <p:spPr>
          <a:xfrm>
            <a:off x="675476" y="1336662"/>
            <a:ext cx="1801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la fecha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C9AD14F-FF96-9C11-6ECA-3F3EE054751A}"/>
              </a:ext>
            </a:extLst>
          </p:cNvPr>
          <p:cNvSpPr txBox="1"/>
          <p:nvPr/>
        </p:nvSpPr>
        <p:spPr>
          <a:xfrm>
            <a:off x="5285576" y="1348783"/>
            <a:ext cx="1801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la fecha</a:t>
            </a:r>
          </a:p>
        </p:txBody>
      </p:sp>
    </p:spTree>
    <p:extLst>
      <p:ext uri="{BB962C8B-B14F-4D97-AF65-F5344CB8AC3E}">
        <p14:creationId xmlns:p14="http://schemas.microsoft.com/office/powerpoint/2010/main" val="33741136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</TotalTime>
  <Words>18</Words>
  <Application>Microsoft Office PowerPoint</Application>
  <PresentationFormat>Carta (216 x 279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IEE</dc:creator>
  <cp:lastModifiedBy>IEE</cp:lastModifiedBy>
  <cp:revision>1</cp:revision>
  <dcterms:created xsi:type="dcterms:W3CDTF">2026-10-27T18:32:07Z</dcterms:created>
  <dcterms:modified xsi:type="dcterms:W3CDTF">2026-10-27T18:33:45Z</dcterms:modified>
</cp:coreProperties>
</file>