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60" d="100"/>
          <a:sy n="160" d="100"/>
        </p:scale>
        <p:origin x="534" y="-24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303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429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9996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292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0275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327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343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0044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257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7817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345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05C11-5E57-44B4-A075-0DE555C505AF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9994E-2C94-4BA9-B409-6B9D65E03A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215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881BA1C-AA6C-4584-7E12-B28C8BC1B299}"/>
              </a:ext>
            </a:extLst>
          </p:cNvPr>
          <p:cNvSpPr txBox="1"/>
          <p:nvPr/>
        </p:nvSpPr>
        <p:spPr>
          <a:xfrm>
            <a:off x="5754146" y="1589510"/>
            <a:ext cx="4282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03599DF-ECDD-686C-23F1-344AE85A3705}"/>
              </a:ext>
            </a:extLst>
          </p:cNvPr>
          <p:cNvSpPr txBox="1"/>
          <p:nvPr/>
        </p:nvSpPr>
        <p:spPr>
          <a:xfrm>
            <a:off x="653863" y="2544525"/>
            <a:ext cx="936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0   0   0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F7A493-6A2A-867C-6AB5-95F584525B16}"/>
              </a:ext>
            </a:extLst>
          </p:cNvPr>
          <p:cNvSpPr txBox="1"/>
          <p:nvPr/>
        </p:nvSpPr>
        <p:spPr>
          <a:xfrm>
            <a:off x="1495168" y="2590691"/>
            <a:ext cx="17623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con letra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2275602-AF08-3E74-BB89-0A120687CA7F}"/>
              </a:ext>
            </a:extLst>
          </p:cNvPr>
          <p:cNvSpPr txBox="1"/>
          <p:nvPr/>
        </p:nvSpPr>
        <p:spPr>
          <a:xfrm>
            <a:off x="653863" y="3125550"/>
            <a:ext cx="936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0   0   0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01DF6A6-9DB9-A0DD-F2CB-6171335DBD22}"/>
              </a:ext>
            </a:extLst>
          </p:cNvPr>
          <p:cNvSpPr txBox="1"/>
          <p:nvPr/>
        </p:nvSpPr>
        <p:spPr>
          <a:xfrm>
            <a:off x="1495168" y="3159242"/>
            <a:ext cx="17623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con letra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543DE2-FA13-51F2-53EB-46371F1A7BBC}"/>
              </a:ext>
            </a:extLst>
          </p:cNvPr>
          <p:cNvSpPr txBox="1"/>
          <p:nvPr/>
        </p:nvSpPr>
        <p:spPr>
          <a:xfrm>
            <a:off x="3362325" y="2544524"/>
            <a:ext cx="936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0   0   0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C6FE178-FF03-D1AB-A538-85AC59E50E6F}"/>
              </a:ext>
            </a:extLst>
          </p:cNvPr>
          <p:cNvSpPr txBox="1"/>
          <p:nvPr/>
        </p:nvSpPr>
        <p:spPr>
          <a:xfrm>
            <a:off x="3362325" y="3113635"/>
            <a:ext cx="936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0   0   0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B6419BE-44A6-1FB7-F1AB-FBC86DD8A4C1}"/>
              </a:ext>
            </a:extLst>
          </p:cNvPr>
          <p:cNvSpPr txBox="1"/>
          <p:nvPr/>
        </p:nvSpPr>
        <p:spPr>
          <a:xfrm>
            <a:off x="4148009" y="2590690"/>
            <a:ext cx="17623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con letra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840C0DC-51CE-9052-798D-B05C715223FB}"/>
              </a:ext>
            </a:extLst>
          </p:cNvPr>
          <p:cNvSpPr txBox="1"/>
          <p:nvPr/>
        </p:nvSpPr>
        <p:spPr>
          <a:xfrm>
            <a:off x="4205909" y="3159242"/>
            <a:ext cx="17623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total con letra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10B93FA-01BB-A964-D174-9DD46308398B}"/>
              </a:ext>
            </a:extLst>
          </p:cNvPr>
          <p:cNvSpPr txBox="1"/>
          <p:nvPr/>
        </p:nvSpPr>
        <p:spPr>
          <a:xfrm>
            <a:off x="693317" y="4187836"/>
            <a:ext cx="19967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20B4DAC-20E3-9B2A-52AF-588ABB24B8EA}"/>
              </a:ext>
            </a:extLst>
          </p:cNvPr>
          <p:cNvSpPr txBox="1"/>
          <p:nvPr/>
        </p:nvSpPr>
        <p:spPr>
          <a:xfrm>
            <a:off x="2803215" y="4187836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D02B6D9-B516-625C-BA25-116D123E75BF}"/>
              </a:ext>
            </a:extLst>
          </p:cNvPr>
          <p:cNvSpPr txBox="1"/>
          <p:nvPr/>
        </p:nvSpPr>
        <p:spPr>
          <a:xfrm>
            <a:off x="3899301" y="4186938"/>
            <a:ext cx="2233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4FB3571-A358-2D6C-EAE2-689E534E6774}"/>
              </a:ext>
            </a:extLst>
          </p:cNvPr>
          <p:cNvSpPr txBox="1"/>
          <p:nvPr/>
        </p:nvSpPr>
        <p:spPr>
          <a:xfrm>
            <a:off x="695947" y="4539546"/>
            <a:ext cx="19967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CD16D4B-8D3E-EEC8-1A99-2B55556AFB53}"/>
              </a:ext>
            </a:extLst>
          </p:cNvPr>
          <p:cNvSpPr txBox="1"/>
          <p:nvPr/>
        </p:nvSpPr>
        <p:spPr>
          <a:xfrm>
            <a:off x="693317" y="4852441"/>
            <a:ext cx="19967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752308C-8F28-1C25-A39C-917B72DF0EAD}"/>
              </a:ext>
            </a:extLst>
          </p:cNvPr>
          <p:cNvSpPr txBox="1"/>
          <p:nvPr/>
        </p:nvSpPr>
        <p:spPr>
          <a:xfrm>
            <a:off x="734047" y="5161947"/>
            <a:ext cx="19967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8E76A77-1A46-2A62-5937-A9CD4C00F3B5}"/>
              </a:ext>
            </a:extLst>
          </p:cNvPr>
          <p:cNvSpPr txBox="1"/>
          <p:nvPr/>
        </p:nvSpPr>
        <p:spPr>
          <a:xfrm>
            <a:off x="2803215" y="4508768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A4F6EED-0053-B234-1678-736A09F1B2F6}"/>
              </a:ext>
            </a:extLst>
          </p:cNvPr>
          <p:cNvSpPr txBox="1"/>
          <p:nvPr/>
        </p:nvSpPr>
        <p:spPr>
          <a:xfrm>
            <a:off x="2803215" y="4837051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8ACBE35-66A3-699D-5717-BA812C16405B}"/>
              </a:ext>
            </a:extLst>
          </p:cNvPr>
          <p:cNvSpPr txBox="1"/>
          <p:nvPr/>
        </p:nvSpPr>
        <p:spPr>
          <a:xfrm>
            <a:off x="2803215" y="5166561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15533D8-E58F-ACD1-6DE7-4B224566238C}"/>
              </a:ext>
            </a:extLst>
          </p:cNvPr>
          <p:cNvSpPr txBox="1"/>
          <p:nvPr/>
        </p:nvSpPr>
        <p:spPr>
          <a:xfrm>
            <a:off x="3899301" y="4490774"/>
            <a:ext cx="2233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B0A707C-99F2-8DD3-8F05-5385A4F37D1D}"/>
              </a:ext>
            </a:extLst>
          </p:cNvPr>
          <p:cNvSpPr txBox="1"/>
          <p:nvPr/>
        </p:nvSpPr>
        <p:spPr>
          <a:xfrm>
            <a:off x="3912380" y="4835837"/>
            <a:ext cx="2233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0F53A63-62B5-2A59-4BA9-6974EA6995F8}"/>
              </a:ext>
            </a:extLst>
          </p:cNvPr>
          <p:cNvSpPr txBox="1"/>
          <p:nvPr/>
        </p:nvSpPr>
        <p:spPr>
          <a:xfrm>
            <a:off x="3912380" y="5152434"/>
            <a:ext cx="2233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BEDFD98-AD07-20EB-8F79-95258A66CD57}"/>
              </a:ext>
            </a:extLst>
          </p:cNvPr>
          <p:cNvSpPr txBox="1"/>
          <p:nvPr/>
        </p:nvSpPr>
        <p:spPr>
          <a:xfrm>
            <a:off x="2808213" y="5442401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BB9F3ED-31A4-65E7-0B3D-CC21A4555489}"/>
              </a:ext>
            </a:extLst>
          </p:cNvPr>
          <p:cNvSpPr txBox="1"/>
          <p:nvPr/>
        </p:nvSpPr>
        <p:spPr>
          <a:xfrm>
            <a:off x="2805714" y="5668169"/>
            <a:ext cx="559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97B8224-A7C6-9557-D388-D23B986B3704}"/>
              </a:ext>
            </a:extLst>
          </p:cNvPr>
          <p:cNvSpPr txBox="1"/>
          <p:nvPr/>
        </p:nvSpPr>
        <p:spPr>
          <a:xfrm>
            <a:off x="3912380" y="5419849"/>
            <a:ext cx="2233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C8D411B-8EE8-1BE5-9369-83BED5385F2D}"/>
              </a:ext>
            </a:extLst>
          </p:cNvPr>
          <p:cNvSpPr txBox="1"/>
          <p:nvPr/>
        </p:nvSpPr>
        <p:spPr>
          <a:xfrm>
            <a:off x="3918351" y="5686958"/>
            <a:ext cx="22336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con letra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8978F06-F36B-4119-D643-E28415F73FB3}"/>
              </a:ext>
            </a:extLst>
          </p:cNvPr>
          <p:cNvSpPr txBox="1"/>
          <p:nvPr/>
        </p:nvSpPr>
        <p:spPr>
          <a:xfrm>
            <a:off x="1260772" y="6317065"/>
            <a:ext cx="34905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completo del representante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25FACDB-F5E6-1891-E7CC-8AC74C7DBE76}"/>
              </a:ext>
            </a:extLst>
          </p:cNvPr>
          <p:cNvSpPr txBox="1"/>
          <p:nvPr/>
        </p:nvSpPr>
        <p:spPr>
          <a:xfrm>
            <a:off x="1270296" y="6507565"/>
            <a:ext cx="34809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completo del representante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5B1DF8F-B61B-F9BD-5A1B-90BDF94A60E4}"/>
              </a:ext>
            </a:extLst>
          </p:cNvPr>
          <p:cNvSpPr txBox="1"/>
          <p:nvPr/>
        </p:nvSpPr>
        <p:spPr>
          <a:xfrm>
            <a:off x="1270297" y="6698065"/>
            <a:ext cx="33196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completo del representante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AF50EF1-8C12-19C3-0E40-AAE1F9F68BE4}"/>
              </a:ext>
            </a:extLst>
          </p:cNvPr>
          <p:cNvSpPr txBox="1"/>
          <p:nvPr/>
        </p:nvSpPr>
        <p:spPr>
          <a:xfrm>
            <a:off x="1279821" y="6898090"/>
            <a:ext cx="331963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000" dirty="0">
                <a:solidFill>
                  <a:schemeClr val="accent4">
                    <a:lumMod val="75000"/>
                  </a:schemeClr>
                </a:solidFill>
              </a:rPr>
              <a:t>el nombre completo del representante de la planilla</a:t>
            </a:r>
            <a:endParaRPr lang="es-MX" sz="10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181B9B8-0FE0-033E-8990-EE66055DAC73}"/>
              </a:ext>
            </a:extLst>
          </p:cNvPr>
          <p:cNvSpPr txBox="1"/>
          <p:nvPr/>
        </p:nvSpPr>
        <p:spPr>
          <a:xfrm>
            <a:off x="1279822" y="7766301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98F79B2-5E62-4FC3-A05E-E10CE6D726A3}"/>
              </a:ext>
            </a:extLst>
          </p:cNvPr>
          <p:cNvSpPr txBox="1"/>
          <p:nvPr/>
        </p:nvSpPr>
        <p:spPr>
          <a:xfrm>
            <a:off x="1279822" y="7947639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C3BEB85-5F9C-FD22-BB81-8AA97FA749F2}"/>
              </a:ext>
            </a:extLst>
          </p:cNvPr>
          <p:cNvSpPr txBox="1"/>
          <p:nvPr/>
        </p:nvSpPr>
        <p:spPr>
          <a:xfrm>
            <a:off x="1270297" y="8148919"/>
            <a:ext cx="1996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6664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</TotalTime>
  <Words>141</Words>
  <Application>Microsoft Office PowerPoint</Application>
  <PresentationFormat>Carta (216 x 279 mm)</PresentationFormat>
  <Paragraphs>32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3</cp:revision>
  <dcterms:created xsi:type="dcterms:W3CDTF">2026-10-27T18:34:24Z</dcterms:created>
  <dcterms:modified xsi:type="dcterms:W3CDTF">2026-10-27T19:22:00Z</dcterms:modified>
</cp:coreProperties>
</file>