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10" d="100"/>
          <a:sy n="210" d="100"/>
        </p:scale>
        <p:origin x="16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977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86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026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471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13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995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654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398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0966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694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483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0EE7A-AE1B-4D1B-9B6C-4889B665671E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DA37A-A8E2-42A3-AD9D-FEE6DDF861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37CC554-C789-297A-5D77-518D38FBE606}"/>
              </a:ext>
            </a:extLst>
          </p:cNvPr>
          <p:cNvSpPr txBox="1"/>
          <p:nvPr/>
        </p:nvSpPr>
        <p:spPr>
          <a:xfrm>
            <a:off x="1166224" y="2064906"/>
            <a:ext cx="3248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400" dirty="0">
                <a:solidFill>
                  <a:schemeClr val="accent4">
                    <a:lumMod val="75000"/>
                  </a:schemeClr>
                </a:solidFill>
              </a:rPr>
              <a:t>el lugar y fecha</a:t>
            </a:r>
            <a:endParaRPr lang="es-MX" sz="1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ECC604-BCD0-041A-5F58-B3A7084EE887}"/>
              </a:ext>
            </a:extLst>
          </p:cNvPr>
          <p:cNvSpPr txBox="1"/>
          <p:nvPr/>
        </p:nvSpPr>
        <p:spPr>
          <a:xfrm>
            <a:off x="2744530" y="2403925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E850F6-95EF-A711-83D2-DB584A883063}"/>
              </a:ext>
            </a:extLst>
          </p:cNvPr>
          <p:cNvSpPr txBox="1"/>
          <p:nvPr/>
        </p:nvSpPr>
        <p:spPr>
          <a:xfrm>
            <a:off x="3628768" y="2403925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863B47C-6EEE-608D-74D5-40E87C7BC8FC}"/>
              </a:ext>
            </a:extLst>
          </p:cNvPr>
          <p:cNvSpPr txBox="1"/>
          <p:nvPr/>
        </p:nvSpPr>
        <p:spPr>
          <a:xfrm>
            <a:off x="2739857" y="2587558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8B5BDE-533B-1C06-0B70-1C712FA12FB0}"/>
              </a:ext>
            </a:extLst>
          </p:cNvPr>
          <p:cNvSpPr txBox="1"/>
          <p:nvPr/>
        </p:nvSpPr>
        <p:spPr>
          <a:xfrm>
            <a:off x="3635315" y="2584375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5A3E7E-3687-0CD9-77A4-78DBD5F60C1D}"/>
              </a:ext>
            </a:extLst>
          </p:cNvPr>
          <p:cNvSpPr txBox="1"/>
          <p:nvPr/>
        </p:nvSpPr>
        <p:spPr>
          <a:xfrm>
            <a:off x="2745462" y="2776167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383BFF1-AC83-5C1D-C03E-8038F6C62E23}"/>
              </a:ext>
            </a:extLst>
          </p:cNvPr>
          <p:cNvSpPr txBox="1"/>
          <p:nvPr/>
        </p:nvSpPr>
        <p:spPr>
          <a:xfrm>
            <a:off x="3638798" y="2762825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1FC9A7-7648-13C9-41F1-B0AAC4CDC4E0}"/>
              </a:ext>
            </a:extLst>
          </p:cNvPr>
          <p:cNvSpPr txBox="1"/>
          <p:nvPr/>
        </p:nvSpPr>
        <p:spPr>
          <a:xfrm>
            <a:off x="2751071" y="2960233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52CB5FB-9891-CBE3-E2B0-6CF8EA38EDE4}"/>
              </a:ext>
            </a:extLst>
          </p:cNvPr>
          <p:cNvSpPr txBox="1"/>
          <p:nvPr/>
        </p:nvSpPr>
        <p:spPr>
          <a:xfrm>
            <a:off x="3639858" y="2955684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A89933A-0049-EEF1-925D-F7AF3B1D6FD3}"/>
              </a:ext>
            </a:extLst>
          </p:cNvPr>
          <p:cNvSpPr txBox="1"/>
          <p:nvPr/>
        </p:nvSpPr>
        <p:spPr>
          <a:xfrm>
            <a:off x="2754253" y="3139741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9746EF9-EEF9-86E4-83E6-74D16859BE0E}"/>
              </a:ext>
            </a:extLst>
          </p:cNvPr>
          <p:cNvSpPr txBox="1"/>
          <p:nvPr/>
        </p:nvSpPr>
        <p:spPr>
          <a:xfrm>
            <a:off x="3643040" y="3139741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0752D5F-81B6-A6AD-AD68-6673595D9DA8}"/>
              </a:ext>
            </a:extLst>
          </p:cNvPr>
          <p:cNvSpPr txBox="1"/>
          <p:nvPr/>
        </p:nvSpPr>
        <p:spPr>
          <a:xfrm>
            <a:off x="2759864" y="3320322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0F87372-B2FA-84F3-E916-F223BAF5A944}"/>
              </a:ext>
            </a:extLst>
          </p:cNvPr>
          <p:cNvSpPr txBox="1"/>
          <p:nvPr/>
        </p:nvSpPr>
        <p:spPr>
          <a:xfrm>
            <a:off x="3648651" y="3318200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5D6D0E7-8D85-85EE-105D-58D2F62E94A7}"/>
              </a:ext>
            </a:extLst>
          </p:cNvPr>
          <p:cNvSpPr txBox="1"/>
          <p:nvPr/>
        </p:nvSpPr>
        <p:spPr>
          <a:xfrm>
            <a:off x="2767595" y="3503326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15FE53E-7FD2-BEA4-13A8-72BC51FC24E9}"/>
              </a:ext>
            </a:extLst>
          </p:cNvPr>
          <p:cNvSpPr txBox="1"/>
          <p:nvPr/>
        </p:nvSpPr>
        <p:spPr>
          <a:xfrm>
            <a:off x="3660931" y="3498777"/>
            <a:ext cx="252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de votos con letra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70F8A31-4A85-EB81-9E93-73829FB7BF00}"/>
              </a:ext>
            </a:extLst>
          </p:cNvPr>
          <p:cNvSpPr txBox="1"/>
          <p:nvPr/>
        </p:nvSpPr>
        <p:spPr>
          <a:xfrm>
            <a:off x="550080" y="4483673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B2BB171-DA54-89BC-F34B-B18477E441FD}"/>
              </a:ext>
            </a:extLst>
          </p:cNvPr>
          <p:cNvSpPr txBox="1"/>
          <p:nvPr/>
        </p:nvSpPr>
        <p:spPr>
          <a:xfrm>
            <a:off x="2790340" y="4456575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714FEE1-27BC-3F33-E552-495B367D5513}"/>
              </a:ext>
            </a:extLst>
          </p:cNvPr>
          <p:cNvSpPr txBox="1"/>
          <p:nvPr/>
        </p:nvSpPr>
        <p:spPr>
          <a:xfrm>
            <a:off x="3752034" y="4456575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536EF1A-1B15-4DC3-FA37-3EA03EF0607F}"/>
              </a:ext>
            </a:extLst>
          </p:cNvPr>
          <p:cNvSpPr txBox="1"/>
          <p:nvPr/>
        </p:nvSpPr>
        <p:spPr>
          <a:xfrm>
            <a:off x="550080" y="4787538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BF63217-FB8A-6034-F45C-860D350E3145}"/>
              </a:ext>
            </a:extLst>
          </p:cNvPr>
          <p:cNvSpPr txBox="1"/>
          <p:nvPr/>
        </p:nvSpPr>
        <p:spPr>
          <a:xfrm>
            <a:off x="550080" y="5091403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2E62AB1-D55D-5008-FABE-53C2F8953B18}"/>
              </a:ext>
            </a:extLst>
          </p:cNvPr>
          <p:cNvSpPr txBox="1"/>
          <p:nvPr/>
        </p:nvSpPr>
        <p:spPr>
          <a:xfrm>
            <a:off x="2790340" y="4790747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D2DE7B-7557-8B34-BE8D-8F8D2E7B7279}"/>
              </a:ext>
            </a:extLst>
          </p:cNvPr>
          <p:cNvSpPr txBox="1"/>
          <p:nvPr/>
        </p:nvSpPr>
        <p:spPr>
          <a:xfrm>
            <a:off x="3758235" y="4779843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D1414F1-BDB9-ACE4-BBB5-0B8BFE9091C5}"/>
              </a:ext>
            </a:extLst>
          </p:cNvPr>
          <p:cNvSpPr txBox="1"/>
          <p:nvPr/>
        </p:nvSpPr>
        <p:spPr>
          <a:xfrm>
            <a:off x="2790340" y="5117843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6FCA4F6-ADC1-D767-5E3D-6DF9A11EFC46}"/>
              </a:ext>
            </a:extLst>
          </p:cNvPr>
          <p:cNvSpPr txBox="1"/>
          <p:nvPr/>
        </p:nvSpPr>
        <p:spPr>
          <a:xfrm>
            <a:off x="3762784" y="5097841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9D378E0-9A30-08A9-CCB6-2153F9A398C0}"/>
              </a:ext>
            </a:extLst>
          </p:cNvPr>
          <p:cNvSpPr txBox="1"/>
          <p:nvPr/>
        </p:nvSpPr>
        <p:spPr>
          <a:xfrm>
            <a:off x="550080" y="5383938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0A44983-6E44-D467-0048-C27AFD8A4415}"/>
              </a:ext>
            </a:extLst>
          </p:cNvPr>
          <p:cNvSpPr txBox="1"/>
          <p:nvPr/>
        </p:nvSpPr>
        <p:spPr>
          <a:xfrm>
            <a:off x="2790340" y="5394786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0519E8F-5731-9B0B-B90D-19014BD0ABFB}"/>
              </a:ext>
            </a:extLst>
          </p:cNvPr>
          <p:cNvSpPr txBox="1"/>
          <p:nvPr/>
        </p:nvSpPr>
        <p:spPr>
          <a:xfrm>
            <a:off x="3762784" y="5394786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3D92D9A-B194-2A97-5BA8-413812FA4E20}"/>
              </a:ext>
            </a:extLst>
          </p:cNvPr>
          <p:cNvSpPr txBox="1"/>
          <p:nvPr/>
        </p:nvSpPr>
        <p:spPr>
          <a:xfrm>
            <a:off x="2785120" y="5671785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AE21189-A666-4BA2-9997-9079A3E7DFC3}"/>
              </a:ext>
            </a:extLst>
          </p:cNvPr>
          <p:cNvSpPr txBox="1"/>
          <p:nvPr/>
        </p:nvSpPr>
        <p:spPr>
          <a:xfrm>
            <a:off x="2790340" y="5941633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15948A6-52D6-9E2E-7739-373B9D37B498}"/>
              </a:ext>
            </a:extLst>
          </p:cNvPr>
          <p:cNvSpPr txBox="1"/>
          <p:nvPr/>
        </p:nvSpPr>
        <p:spPr>
          <a:xfrm>
            <a:off x="3762784" y="5671785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7B3A5A0-F90D-2F79-1FFA-0817E9AD0EDA}"/>
              </a:ext>
            </a:extLst>
          </p:cNvPr>
          <p:cNvSpPr txBox="1"/>
          <p:nvPr/>
        </p:nvSpPr>
        <p:spPr>
          <a:xfrm>
            <a:off x="3752034" y="5922409"/>
            <a:ext cx="223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6A7F8D1-0D01-F422-DCA3-F8A066892B79}"/>
              </a:ext>
            </a:extLst>
          </p:cNvPr>
          <p:cNvSpPr txBox="1"/>
          <p:nvPr/>
        </p:nvSpPr>
        <p:spPr>
          <a:xfrm>
            <a:off x="1786731" y="7006814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358923C-2221-B4FB-C0AB-9EF5078297C3}"/>
              </a:ext>
            </a:extLst>
          </p:cNvPr>
          <p:cNvSpPr txBox="1"/>
          <p:nvPr/>
        </p:nvSpPr>
        <p:spPr>
          <a:xfrm>
            <a:off x="5437314" y="7006814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E4743AD-171E-5984-A0F5-84C2805C0733}"/>
              </a:ext>
            </a:extLst>
          </p:cNvPr>
          <p:cNvSpPr txBox="1"/>
          <p:nvPr/>
        </p:nvSpPr>
        <p:spPr>
          <a:xfrm>
            <a:off x="1786731" y="7187264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9428DB2-1ED0-1202-AF6B-EE27F6C689E8}"/>
              </a:ext>
            </a:extLst>
          </p:cNvPr>
          <p:cNvSpPr txBox="1"/>
          <p:nvPr/>
        </p:nvSpPr>
        <p:spPr>
          <a:xfrm>
            <a:off x="5439297" y="7179569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70A42EB-CF5C-2A64-9E31-4ABFD7EF3ED6}"/>
              </a:ext>
            </a:extLst>
          </p:cNvPr>
          <p:cNvSpPr txBox="1"/>
          <p:nvPr/>
        </p:nvSpPr>
        <p:spPr>
          <a:xfrm>
            <a:off x="1786731" y="7362380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2978A03-3F4A-6A70-EA9D-5C144565A611}"/>
              </a:ext>
            </a:extLst>
          </p:cNvPr>
          <p:cNvSpPr txBox="1"/>
          <p:nvPr/>
        </p:nvSpPr>
        <p:spPr>
          <a:xfrm>
            <a:off x="1786731" y="7548936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803F8B1-4C3A-0063-6A6B-009BE9956C8E}"/>
              </a:ext>
            </a:extLst>
          </p:cNvPr>
          <p:cNvSpPr txBox="1"/>
          <p:nvPr/>
        </p:nvSpPr>
        <p:spPr>
          <a:xfrm>
            <a:off x="1790938" y="7732361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ACEACA5-46A1-13B4-C8F3-F951757AD71E}"/>
              </a:ext>
            </a:extLst>
          </p:cNvPr>
          <p:cNvSpPr txBox="1"/>
          <p:nvPr/>
        </p:nvSpPr>
        <p:spPr>
          <a:xfrm>
            <a:off x="1794834" y="7921216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BBD267A7-B096-F309-FBED-A7C3E6070B95}"/>
              </a:ext>
            </a:extLst>
          </p:cNvPr>
          <p:cNvSpPr txBox="1"/>
          <p:nvPr/>
        </p:nvSpPr>
        <p:spPr>
          <a:xfrm>
            <a:off x="5441742" y="7374282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20A8484-ED5B-FBB8-04BB-760035FF93A4}"/>
              </a:ext>
            </a:extLst>
          </p:cNvPr>
          <p:cNvSpPr txBox="1"/>
          <p:nvPr/>
        </p:nvSpPr>
        <p:spPr>
          <a:xfrm>
            <a:off x="5441400" y="7559897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9FCC0AD-B787-6EA1-3156-1C04A655EF50}"/>
              </a:ext>
            </a:extLst>
          </p:cNvPr>
          <p:cNvSpPr txBox="1"/>
          <p:nvPr/>
        </p:nvSpPr>
        <p:spPr>
          <a:xfrm>
            <a:off x="5449309" y="7733471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04E37DCC-F979-2E58-C5F9-A4D740540165}"/>
              </a:ext>
            </a:extLst>
          </p:cNvPr>
          <p:cNvSpPr txBox="1"/>
          <p:nvPr/>
        </p:nvSpPr>
        <p:spPr>
          <a:xfrm>
            <a:off x="5453858" y="7918070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</p:spTree>
    <p:extLst>
      <p:ext uri="{BB962C8B-B14F-4D97-AF65-F5344CB8AC3E}">
        <p14:creationId xmlns:p14="http://schemas.microsoft.com/office/powerpoint/2010/main" val="40994626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</TotalTime>
  <Words>151</Words>
  <Application>Microsoft Office PowerPoint</Application>
  <PresentationFormat>Carta (216 x 279 mm)</PresentationFormat>
  <Paragraphs>43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8</cp:revision>
  <dcterms:created xsi:type="dcterms:W3CDTF">2026-10-27T18:12:20Z</dcterms:created>
  <dcterms:modified xsi:type="dcterms:W3CDTF">2026-10-27T19:30:04Z</dcterms:modified>
</cp:coreProperties>
</file>